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311" r:id="rId3"/>
    <p:sldId id="331" r:id="rId4"/>
    <p:sldId id="333" r:id="rId5"/>
    <p:sldId id="309" r:id="rId6"/>
    <p:sldId id="332" r:id="rId7"/>
    <p:sldId id="334" r:id="rId8"/>
    <p:sldId id="335" r:id="rId9"/>
    <p:sldId id="315" r:id="rId10"/>
    <p:sldId id="337" r:id="rId11"/>
    <p:sldId id="336" r:id="rId12"/>
    <p:sldId id="308" r:id="rId13"/>
    <p:sldId id="338" r:id="rId14"/>
    <p:sldId id="33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42BD4-0571-4078-9236-0A1FFEB92F94}" type="doc">
      <dgm:prSet loTypeId="urn:microsoft.com/office/officeart/2005/8/layout/equation2" loCatId="process" qsTypeId="urn:microsoft.com/office/officeart/2005/8/quickstyle/simple1" qsCatId="simple" csTypeId="urn:microsoft.com/office/officeart/2005/8/colors/colorful5" csCatId="colorful" phldr="1"/>
      <dgm:spPr/>
    </dgm:pt>
    <dgm:pt modelId="{C9F53996-3A7A-44CA-9A29-40B1EBC5CD37}">
      <dgm:prSet phldrT="[Testo]" custT="1"/>
      <dgm:spPr/>
      <dgm:t>
        <a:bodyPr/>
        <a:lstStyle/>
        <a:p>
          <a:r>
            <a:rPr lang="it-IT" sz="1800" dirty="0" smtClean="0"/>
            <a:t>Creditor/</a:t>
          </a:r>
          <a:r>
            <a:rPr lang="it-IT" sz="1800" dirty="0" err="1" smtClean="0"/>
            <a:t>Payee</a:t>
          </a:r>
          <a:endParaRPr lang="it-IT" sz="1800" dirty="0"/>
        </a:p>
      </dgm:t>
    </dgm:pt>
    <dgm:pt modelId="{5843C830-D856-4C8D-BC04-AE7C9990D741}" type="parTrans" cxnId="{C86F2AB0-DD62-4F55-9B7F-2AF46FB0C084}">
      <dgm:prSet/>
      <dgm:spPr/>
      <dgm:t>
        <a:bodyPr/>
        <a:lstStyle/>
        <a:p>
          <a:endParaRPr lang="it-IT"/>
        </a:p>
      </dgm:t>
    </dgm:pt>
    <dgm:pt modelId="{DDAD0B67-3444-4C15-BDBD-700C9F08A7A7}" type="sibTrans" cxnId="{C86F2AB0-DD62-4F55-9B7F-2AF46FB0C084}">
      <dgm:prSet/>
      <dgm:spPr>
        <a:solidFill>
          <a:schemeClr val="accent1"/>
        </a:solidFill>
      </dgm:spPr>
      <dgm:t>
        <a:bodyPr/>
        <a:lstStyle/>
        <a:p>
          <a:endParaRPr lang="it-IT"/>
        </a:p>
      </dgm:t>
    </dgm:pt>
    <dgm:pt modelId="{62EC8CB6-BF78-482D-B27C-8ACB85A5B912}">
      <dgm:prSet phldrT="[Testo]" custT="1"/>
      <dgm:spPr/>
      <dgm:t>
        <a:bodyPr/>
        <a:lstStyle/>
        <a:p>
          <a:r>
            <a:rPr lang="it-IT" sz="1800" dirty="0" err="1" smtClean="0"/>
            <a:t>Debtor</a:t>
          </a:r>
          <a:r>
            <a:rPr lang="it-IT" sz="1800" dirty="0" smtClean="0"/>
            <a:t>/</a:t>
          </a:r>
          <a:r>
            <a:rPr lang="it-IT" sz="1800" dirty="0" err="1" smtClean="0"/>
            <a:t>Payer</a:t>
          </a:r>
          <a:endParaRPr lang="it-IT" sz="1800" dirty="0" smtClean="0"/>
        </a:p>
      </dgm:t>
    </dgm:pt>
    <dgm:pt modelId="{D281A97D-02D3-4D5C-846C-547E1DFB682A}" type="parTrans" cxnId="{16876E93-E9E7-4368-B936-D8524B6C9F98}">
      <dgm:prSet/>
      <dgm:spPr/>
      <dgm:t>
        <a:bodyPr/>
        <a:lstStyle/>
        <a:p>
          <a:endParaRPr lang="it-IT"/>
        </a:p>
      </dgm:t>
    </dgm:pt>
    <dgm:pt modelId="{3A248192-F75E-4A22-9815-8C1B9F2DFE14}" type="sibTrans" cxnId="{16876E93-E9E7-4368-B936-D8524B6C9F98}">
      <dgm:prSet/>
      <dgm:spPr/>
      <dgm:t>
        <a:bodyPr/>
        <a:lstStyle/>
        <a:p>
          <a:endParaRPr lang="it-IT"/>
        </a:p>
      </dgm:t>
    </dgm:pt>
    <dgm:pt modelId="{066CFC5B-C039-481C-9A50-3F59A963C12E}">
      <dgm:prSet phldrT="[Testo]"/>
      <dgm:spPr/>
      <dgm:t>
        <a:bodyPr/>
        <a:lstStyle/>
        <a:p>
          <a:r>
            <a:rPr lang="it-IT" dirty="0" err="1" smtClean="0"/>
            <a:t>Monetary</a:t>
          </a:r>
          <a:r>
            <a:rPr lang="it-IT" dirty="0" smtClean="0"/>
            <a:t> </a:t>
          </a:r>
          <a:r>
            <a:rPr lang="it-IT" dirty="0" err="1" smtClean="0"/>
            <a:t>Obligation</a:t>
          </a:r>
          <a:endParaRPr lang="it-IT" dirty="0"/>
        </a:p>
      </dgm:t>
    </dgm:pt>
    <dgm:pt modelId="{5D796405-11CB-4463-A197-8C6A3C9F9A70}" type="parTrans" cxnId="{D6EE47AF-7715-4097-8C44-0052EBCFF30A}">
      <dgm:prSet/>
      <dgm:spPr/>
      <dgm:t>
        <a:bodyPr/>
        <a:lstStyle/>
        <a:p>
          <a:endParaRPr lang="it-IT"/>
        </a:p>
      </dgm:t>
    </dgm:pt>
    <dgm:pt modelId="{230C2C67-C46A-4240-8366-3E35ABEB0690}" type="sibTrans" cxnId="{D6EE47AF-7715-4097-8C44-0052EBCFF30A}">
      <dgm:prSet/>
      <dgm:spPr/>
      <dgm:t>
        <a:bodyPr/>
        <a:lstStyle/>
        <a:p>
          <a:endParaRPr lang="it-IT"/>
        </a:p>
      </dgm:t>
    </dgm:pt>
    <dgm:pt modelId="{39437B40-F69E-42FE-86A0-070176F6A6F4}" type="pres">
      <dgm:prSet presAssocID="{36A42BD4-0571-4078-9236-0A1FFEB92F94}" presName="Name0" presStyleCnt="0">
        <dgm:presLayoutVars>
          <dgm:dir/>
          <dgm:resizeHandles val="exact"/>
        </dgm:presLayoutVars>
      </dgm:prSet>
      <dgm:spPr/>
    </dgm:pt>
    <dgm:pt modelId="{0A72120D-AE04-4DE9-B9AD-8010B8DFA5EA}" type="pres">
      <dgm:prSet presAssocID="{36A42BD4-0571-4078-9236-0A1FFEB92F94}" presName="vNodes" presStyleCnt="0"/>
      <dgm:spPr/>
    </dgm:pt>
    <dgm:pt modelId="{9435C6E1-0CDB-444C-BD4E-CE503847DA18}" type="pres">
      <dgm:prSet presAssocID="{C9F53996-3A7A-44CA-9A29-40B1EBC5CD37}" presName="node" presStyleLbl="node1" presStyleIdx="0" presStyleCnt="3" custScaleX="2236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DF23B27-9B24-48AF-9DE4-5F732741EFA7}" type="pres">
      <dgm:prSet presAssocID="{DDAD0B67-3444-4C15-BDBD-700C9F08A7A7}" presName="spacerT" presStyleCnt="0"/>
      <dgm:spPr/>
    </dgm:pt>
    <dgm:pt modelId="{98E8174A-1F89-4821-A113-7D4529158DC7}" type="pres">
      <dgm:prSet presAssocID="{DDAD0B67-3444-4C15-BDBD-700C9F08A7A7}" presName="sibTrans" presStyleLbl="sibTrans2D1" presStyleIdx="0" presStyleCnt="2" custAng="0" custLinFactNeighborX="-4048" custLinFactNeighborY="4"/>
      <dgm:spPr>
        <a:prstGeom prst="upArrow">
          <a:avLst/>
        </a:prstGeom>
      </dgm:spPr>
      <dgm:t>
        <a:bodyPr/>
        <a:lstStyle/>
        <a:p>
          <a:endParaRPr lang="it-IT"/>
        </a:p>
      </dgm:t>
    </dgm:pt>
    <dgm:pt modelId="{DBF3DE6E-C88A-4C8E-A989-99D6912BBE96}" type="pres">
      <dgm:prSet presAssocID="{DDAD0B67-3444-4C15-BDBD-700C9F08A7A7}" presName="spacerB" presStyleCnt="0"/>
      <dgm:spPr/>
    </dgm:pt>
    <dgm:pt modelId="{38A86826-B297-4EE8-89AC-666F06F1BEE8}" type="pres">
      <dgm:prSet presAssocID="{62EC8CB6-BF78-482D-B27C-8ACB85A5B912}" presName="node" presStyleLbl="node1" presStyleIdx="1" presStyleCnt="3" custScaleX="198567" custScaleY="12916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31134E-2006-46A6-BD2D-E037EA14619D}" type="pres">
      <dgm:prSet presAssocID="{36A42BD4-0571-4078-9236-0A1FFEB92F94}" presName="sibTransLast" presStyleLbl="sibTrans2D1" presStyleIdx="1" presStyleCnt="2"/>
      <dgm:spPr/>
      <dgm:t>
        <a:bodyPr/>
        <a:lstStyle/>
        <a:p>
          <a:endParaRPr lang="it-IT"/>
        </a:p>
      </dgm:t>
    </dgm:pt>
    <dgm:pt modelId="{A1A9D925-3575-4639-A0E5-E4F8A7622A44}" type="pres">
      <dgm:prSet presAssocID="{36A42BD4-0571-4078-9236-0A1FFEB92F94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CA2E4914-5066-480D-ADE5-D0F8969D2AD4}" type="pres">
      <dgm:prSet presAssocID="{36A42BD4-0571-4078-9236-0A1FFEB92F9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6EE47AF-7715-4097-8C44-0052EBCFF30A}" srcId="{36A42BD4-0571-4078-9236-0A1FFEB92F94}" destId="{066CFC5B-C039-481C-9A50-3F59A963C12E}" srcOrd="2" destOrd="0" parTransId="{5D796405-11CB-4463-A197-8C6A3C9F9A70}" sibTransId="{230C2C67-C46A-4240-8366-3E35ABEB0690}"/>
    <dgm:cxn modelId="{C86F2AB0-DD62-4F55-9B7F-2AF46FB0C084}" srcId="{36A42BD4-0571-4078-9236-0A1FFEB92F94}" destId="{C9F53996-3A7A-44CA-9A29-40B1EBC5CD37}" srcOrd="0" destOrd="0" parTransId="{5843C830-D856-4C8D-BC04-AE7C9990D741}" sibTransId="{DDAD0B67-3444-4C15-BDBD-700C9F08A7A7}"/>
    <dgm:cxn modelId="{3B769E9B-10FD-40F8-A0CD-75A8A0A9728E}" type="presOf" srcId="{62EC8CB6-BF78-482D-B27C-8ACB85A5B912}" destId="{38A86826-B297-4EE8-89AC-666F06F1BEE8}" srcOrd="0" destOrd="0" presId="urn:microsoft.com/office/officeart/2005/8/layout/equation2"/>
    <dgm:cxn modelId="{757BD26A-A6CA-4266-AA9D-057DAC69BD02}" type="presOf" srcId="{3A248192-F75E-4A22-9815-8C1B9F2DFE14}" destId="{2431134E-2006-46A6-BD2D-E037EA14619D}" srcOrd="0" destOrd="0" presId="urn:microsoft.com/office/officeart/2005/8/layout/equation2"/>
    <dgm:cxn modelId="{F767FFF2-52FF-437B-A12B-AF1B54E1D7A5}" type="presOf" srcId="{066CFC5B-C039-481C-9A50-3F59A963C12E}" destId="{CA2E4914-5066-480D-ADE5-D0F8969D2AD4}" srcOrd="0" destOrd="0" presId="urn:microsoft.com/office/officeart/2005/8/layout/equation2"/>
    <dgm:cxn modelId="{E250CE9D-7D53-4322-9C9B-24E83890B36C}" type="presOf" srcId="{3A248192-F75E-4A22-9815-8C1B9F2DFE14}" destId="{A1A9D925-3575-4639-A0E5-E4F8A7622A44}" srcOrd="1" destOrd="0" presId="urn:microsoft.com/office/officeart/2005/8/layout/equation2"/>
    <dgm:cxn modelId="{B17C0D97-7E2C-4C96-B063-18A432E8162D}" type="presOf" srcId="{36A42BD4-0571-4078-9236-0A1FFEB92F94}" destId="{39437B40-F69E-42FE-86A0-070176F6A6F4}" srcOrd="0" destOrd="0" presId="urn:microsoft.com/office/officeart/2005/8/layout/equation2"/>
    <dgm:cxn modelId="{8927E1D2-9E79-427D-86EB-CE1E530FE752}" type="presOf" srcId="{DDAD0B67-3444-4C15-BDBD-700C9F08A7A7}" destId="{98E8174A-1F89-4821-A113-7D4529158DC7}" srcOrd="0" destOrd="0" presId="urn:microsoft.com/office/officeart/2005/8/layout/equation2"/>
    <dgm:cxn modelId="{16876E93-E9E7-4368-B936-D8524B6C9F98}" srcId="{36A42BD4-0571-4078-9236-0A1FFEB92F94}" destId="{62EC8CB6-BF78-482D-B27C-8ACB85A5B912}" srcOrd="1" destOrd="0" parTransId="{D281A97D-02D3-4D5C-846C-547E1DFB682A}" sibTransId="{3A248192-F75E-4A22-9815-8C1B9F2DFE14}"/>
    <dgm:cxn modelId="{5C039FDA-A842-4557-B297-4114932E6EDF}" type="presOf" srcId="{C9F53996-3A7A-44CA-9A29-40B1EBC5CD37}" destId="{9435C6E1-0CDB-444C-BD4E-CE503847DA18}" srcOrd="0" destOrd="0" presId="urn:microsoft.com/office/officeart/2005/8/layout/equation2"/>
    <dgm:cxn modelId="{CCFAB913-4D37-40AD-AB9F-D118FA73497B}" type="presParOf" srcId="{39437B40-F69E-42FE-86A0-070176F6A6F4}" destId="{0A72120D-AE04-4DE9-B9AD-8010B8DFA5EA}" srcOrd="0" destOrd="0" presId="urn:microsoft.com/office/officeart/2005/8/layout/equation2"/>
    <dgm:cxn modelId="{978BCD9E-3FA0-497D-9D9B-3FB038F660B0}" type="presParOf" srcId="{0A72120D-AE04-4DE9-B9AD-8010B8DFA5EA}" destId="{9435C6E1-0CDB-444C-BD4E-CE503847DA18}" srcOrd="0" destOrd="0" presId="urn:microsoft.com/office/officeart/2005/8/layout/equation2"/>
    <dgm:cxn modelId="{98118E01-5571-401A-8C64-BE9D583723D1}" type="presParOf" srcId="{0A72120D-AE04-4DE9-B9AD-8010B8DFA5EA}" destId="{2DF23B27-9B24-48AF-9DE4-5F732741EFA7}" srcOrd="1" destOrd="0" presId="urn:microsoft.com/office/officeart/2005/8/layout/equation2"/>
    <dgm:cxn modelId="{39577B05-1281-45FA-BB50-1C0A0F215467}" type="presParOf" srcId="{0A72120D-AE04-4DE9-B9AD-8010B8DFA5EA}" destId="{98E8174A-1F89-4821-A113-7D4529158DC7}" srcOrd="2" destOrd="0" presId="urn:microsoft.com/office/officeart/2005/8/layout/equation2"/>
    <dgm:cxn modelId="{6FE2377D-737F-4DCD-864A-8B7B9EAC0379}" type="presParOf" srcId="{0A72120D-AE04-4DE9-B9AD-8010B8DFA5EA}" destId="{DBF3DE6E-C88A-4C8E-A989-99D6912BBE96}" srcOrd="3" destOrd="0" presId="urn:microsoft.com/office/officeart/2005/8/layout/equation2"/>
    <dgm:cxn modelId="{70A35647-3ED2-4A1D-A846-190A71ADE5B5}" type="presParOf" srcId="{0A72120D-AE04-4DE9-B9AD-8010B8DFA5EA}" destId="{38A86826-B297-4EE8-89AC-666F06F1BEE8}" srcOrd="4" destOrd="0" presId="urn:microsoft.com/office/officeart/2005/8/layout/equation2"/>
    <dgm:cxn modelId="{85CFDA6B-3701-416A-8762-8B910AC0ABA2}" type="presParOf" srcId="{39437B40-F69E-42FE-86A0-070176F6A6F4}" destId="{2431134E-2006-46A6-BD2D-E037EA14619D}" srcOrd="1" destOrd="0" presId="urn:microsoft.com/office/officeart/2005/8/layout/equation2"/>
    <dgm:cxn modelId="{FB89DAD9-61C8-4F78-BA2A-0A1D12D244E8}" type="presParOf" srcId="{2431134E-2006-46A6-BD2D-E037EA14619D}" destId="{A1A9D925-3575-4639-A0E5-E4F8A7622A44}" srcOrd="0" destOrd="0" presId="urn:microsoft.com/office/officeart/2005/8/layout/equation2"/>
    <dgm:cxn modelId="{81BE9D6B-75D0-4231-99F1-9CB57B2FE36A}" type="presParOf" srcId="{39437B40-F69E-42FE-86A0-070176F6A6F4}" destId="{CA2E4914-5066-480D-ADE5-D0F8969D2AD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BA8507-1CF2-4D3A-89C1-2071D14BB84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A2F4FCA-0F0B-4244-910C-220EDA4A85DF}">
      <dgm:prSet/>
      <dgm:spPr>
        <a:solidFill>
          <a:srgbClr val="FFC000"/>
        </a:solidFill>
      </dgm:spPr>
      <dgm:t>
        <a:bodyPr/>
        <a:lstStyle/>
        <a:p>
          <a:pPr rtl="0"/>
          <a:r>
            <a:rPr lang="it-IT" baseline="0" dirty="0" err="1" smtClean="0"/>
            <a:t>What</a:t>
          </a:r>
          <a:r>
            <a:rPr lang="it-IT" baseline="0" dirty="0" smtClean="0"/>
            <a:t> </a:t>
          </a:r>
          <a:r>
            <a:rPr lang="it-IT" baseline="0" dirty="0" err="1" smtClean="0"/>
            <a:t>happened</a:t>
          </a:r>
          <a:r>
            <a:rPr lang="it-IT" baseline="0" dirty="0" smtClean="0"/>
            <a:t> </a:t>
          </a:r>
          <a:r>
            <a:rPr lang="it-IT" baseline="0" dirty="0" err="1" smtClean="0"/>
            <a:t>at</a:t>
          </a:r>
          <a:r>
            <a:rPr lang="it-IT" baseline="0" dirty="0" smtClean="0"/>
            <a:t> the </a:t>
          </a:r>
          <a:r>
            <a:rPr lang="it-IT" baseline="0" dirty="0" err="1" smtClean="0"/>
            <a:t>national</a:t>
          </a:r>
          <a:r>
            <a:rPr lang="it-IT" baseline="0" dirty="0" smtClean="0"/>
            <a:t> </a:t>
          </a:r>
          <a:r>
            <a:rPr lang="it-IT" baseline="0" dirty="0" err="1" smtClean="0"/>
            <a:t>level</a:t>
          </a:r>
          <a:r>
            <a:rPr lang="it-IT" baseline="0" dirty="0" smtClean="0"/>
            <a:t>: the dispute in the </a:t>
          </a:r>
          <a:r>
            <a:rPr lang="it-IT" baseline="0" dirty="0" err="1" smtClean="0"/>
            <a:t>main</a:t>
          </a:r>
          <a:r>
            <a:rPr lang="it-IT" baseline="0" dirty="0" smtClean="0"/>
            <a:t> </a:t>
          </a:r>
          <a:r>
            <a:rPr lang="it-IT" baseline="0" smtClean="0"/>
            <a:t>proceedings </a:t>
          </a:r>
          <a:endParaRPr lang="it-IT" dirty="0"/>
        </a:p>
      </dgm:t>
    </dgm:pt>
    <dgm:pt modelId="{59A094C3-BFE8-48E5-8BFB-E4D423F9C7B8}" type="parTrans" cxnId="{1AE1E9E3-EDE3-414F-B3D5-8EC953C247EB}">
      <dgm:prSet/>
      <dgm:spPr/>
      <dgm:t>
        <a:bodyPr/>
        <a:lstStyle/>
        <a:p>
          <a:endParaRPr lang="it-IT"/>
        </a:p>
      </dgm:t>
    </dgm:pt>
    <dgm:pt modelId="{C6A43DA1-B872-4D11-814F-887767C1BF1F}" type="sibTrans" cxnId="{1AE1E9E3-EDE3-414F-B3D5-8EC953C247EB}">
      <dgm:prSet/>
      <dgm:spPr/>
      <dgm:t>
        <a:bodyPr/>
        <a:lstStyle/>
        <a:p>
          <a:endParaRPr lang="it-IT"/>
        </a:p>
      </dgm:t>
    </dgm:pt>
    <dgm:pt modelId="{4EF092C7-7F31-4C84-8AC7-157B34FF8DAA}">
      <dgm:prSet/>
      <dgm:spPr>
        <a:solidFill>
          <a:srgbClr val="92D050"/>
        </a:solidFill>
      </dgm:spPr>
      <dgm:t>
        <a:bodyPr/>
        <a:lstStyle/>
        <a:p>
          <a:pPr rtl="0"/>
          <a:r>
            <a:rPr lang="it-IT" baseline="0" dirty="0" smtClean="0"/>
            <a:t>Preliminary </a:t>
          </a:r>
          <a:r>
            <a:rPr lang="it-IT" baseline="0" dirty="0" err="1" smtClean="0"/>
            <a:t>Questions</a:t>
          </a:r>
          <a:r>
            <a:rPr lang="it-IT" baseline="0" dirty="0" smtClean="0"/>
            <a:t> </a:t>
          </a:r>
          <a:endParaRPr lang="it-IT" dirty="0"/>
        </a:p>
      </dgm:t>
    </dgm:pt>
    <dgm:pt modelId="{C803DF40-EFEE-4B03-AF7B-5C5FE0343A55}" type="parTrans" cxnId="{A1E84D04-7C13-4E8F-8FA0-6301435EE863}">
      <dgm:prSet/>
      <dgm:spPr/>
      <dgm:t>
        <a:bodyPr/>
        <a:lstStyle/>
        <a:p>
          <a:endParaRPr lang="it-IT"/>
        </a:p>
      </dgm:t>
    </dgm:pt>
    <dgm:pt modelId="{B3C5ABFD-5998-4151-B8E0-9D84AFD585EB}" type="sibTrans" cxnId="{A1E84D04-7C13-4E8F-8FA0-6301435EE863}">
      <dgm:prSet/>
      <dgm:spPr/>
      <dgm:t>
        <a:bodyPr/>
        <a:lstStyle/>
        <a:p>
          <a:endParaRPr lang="it-IT"/>
        </a:p>
      </dgm:t>
    </dgm:pt>
    <dgm:pt modelId="{AD352144-72F4-4CBF-98F4-E67686B9E16C}">
      <dgm:prSet/>
      <dgm:spPr>
        <a:solidFill>
          <a:srgbClr val="00B0F0"/>
        </a:solidFill>
      </dgm:spPr>
      <dgm:t>
        <a:bodyPr/>
        <a:lstStyle/>
        <a:p>
          <a:pPr rtl="0"/>
          <a:r>
            <a:rPr lang="it-IT" baseline="0" dirty="0" smtClean="0"/>
            <a:t>Legal Analysis </a:t>
          </a:r>
          <a:endParaRPr lang="it-IT" dirty="0"/>
        </a:p>
      </dgm:t>
    </dgm:pt>
    <dgm:pt modelId="{7B17A5AB-3E76-4DC6-89DB-993A7ED48FA9}" type="parTrans" cxnId="{74077003-8F79-4389-8DFB-932F1C081550}">
      <dgm:prSet/>
      <dgm:spPr/>
      <dgm:t>
        <a:bodyPr/>
        <a:lstStyle/>
        <a:p>
          <a:endParaRPr lang="it-IT"/>
        </a:p>
      </dgm:t>
    </dgm:pt>
    <dgm:pt modelId="{8B5D59DD-5D13-4D60-80E6-C68C62342C04}" type="sibTrans" cxnId="{74077003-8F79-4389-8DFB-932F1C081550}">
      <dgm:prSet/>
      <dgm:spPr/>
      <dgm:t>
        <a:bodyPr/>
        <a:lstStyle/>
        <a:p>
          <a:endParaRPr lang="it-IT"/>
        </a:p>
      </dgm:t>
    </dgm:pt>
    <dgm:pt modelId="{6F6DDAA1-E456-435D-8A56-6B6AE3B87099}">
      <dgm:prSet/>
      <dgm:spPr>
        <a:solidFill>
          <a:srgbClr val="0070C0"/>
        </a:solidFill>
      </dgm:spPr>
      <dgm:t>
        <a:bodyPr/>
        <a:lstStyle/>
        <a:p>
          <a:pPr rtl="0"/>
          <a:r>
            <a:rPr lang="it-IT" baseline="0" smtClean="0"/>
            <a:t>Conclusions. </a:t>
          </a:r>
          <a:endParaRPr lang="it-IT"/>
        </a:p>
      </dgm:t>
    </dgm:pt>
    <dgm:pt modelId="{AA9E0E5C-D2E8-499E-B77A-7BCCFB9CBE6E}" type="parTrans" cxnId="{8D6D2661-DD06-4F14-8258-C31B3DB7B47B}">
      <dgm:prSet/>
      <dgm:spPr/>
      <dgm:t>
        <a:bodyPr/>
        <a:lstStyle/>
        <a:p>
          <a:endParaRPr lang="it-IT"/>
        </a:p>
      </dgm:t>
    </dgm:pt>
    <dgm:pt modelId="{D6304129-D85F-46DA-BBF5-3D6DC4A53613}" type="sibTrans" cxnId="{8D6D2661-DD06-4F14-8258-C31B3DB7B47B}">
      <dgm:prSet/>
      <dgm:spPr/>
      <dgm:t>
        <a:bodyPr/>
        <a:lstStyle/>
        <a:p>
          <a:endParaRPr lang="it-IT"/>
        </a:p>
      </dgm:t>
    </dgm:pt>
    <dgm:pt modelId="{774DDA94-1CFE-4D0B-B73D-6E3CBFCE0152}">
      <dgm:prSet/>
      <dgm:spPr>
        <a:solidFill>
          <a:srgbClr val="FF0000"/>
        </a:solidFill>
      </dgm:spPr>
      <dgm:t>
        <a:bodyPr/>
        <a:lstStyle/>
        <a:p>
          <a:pPr rtl="0"/>
          <a:r>
            <a:rPr lang="it-IT" baseline="0" dirty="0" smtClean="0"/>
            <a:t>The </a:t>
          </a:r>
          <a:r>
            <a:rPr lang="it-IT" baseline="0" dirty="0" err="1" smtClean="0"/>
            <a:t>legal</a:t>
          </a:r>
          <a:r>
            <a:rPr lang="it-IT" baseline="0" dirty="0" smtClean="0"/>
            <a:t> </a:t>
          </a:r>
          <a:r>
            <a:rPr lang="it-IT" baseline="0" dirty="0" err="1" smtClean="0"/>
            <a:t>framework</a:t>
          </a:r>
          <a:r>
            <a:rPr lang="it-IT" baseline="0" dirty="0" smtClean="0"/>
            <a:t>/</a:t>
          </a:r>
          <a:r>
            <a:rPr lang="it-IT" baseline="0" dirty="0" err="1" smtClean="0"/>
            <a:t>context</a:t>
          </a:r>
          <a:r>
            <a:rPr lang="it-IT" baseline="0" dirty="0" smtClean="0"/>
            <a:t> </a:t>
          </a:r>
          <a:endParaRPr lang="it-IT" dirty="0"/>
        </a:p>
      </dgm:t>
    </dgm:pt>
    <dgm:pt modelId="{11ACE168-6009-47A4-BA9F-0C43782F202D}" type="parTrans" cxnId="{10B53CCF-E245-4C1D-A5E0-751C25E6F5EB}">
      <dgm:prSet/>
      <dgm:spPr/>
      <dgm:t>
        <a:bodyPr/>
        <a:lstStyle/>
        <a:p>
          <a:endParaRPr lang="it-IT"/>
        </a:p>
      </dgm:t>
    </dgm:pt>
    <dgm:pt modelId="{89D45C2E-DA0A-4AA8-B427-6DEB4BF7352D}" type="sibTrans" cxnId="{10B53CCF-E245-4C1D-A5E0-751C25E6F5EB}">
      <dgm:prSet/>
      <dgm:spPr/>
      <dgm:t>
        <a:bodyPr/>
        <a:lstStyle/>
        <a:p>
          <a:endParaRPr lang="it-IT"/>
        </a:p>
      </dgm:t>
    </dgm:pt>
    <dgm:pt modelId="{14C24B63-59F4-4DF3-9ECB-C63AC41F43E2}" type="pres">
      <dgm:prSet presAssocID="{6FBA8507-1CF2-4D3A-89C1-2071D14BB84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B3C0BA2-22F3-4013-869B-EF92413CA5C4}" type="pres">
      <dgm:prSet presAssocID="{6FBA8507-1CF2-4D3A-89C1-2071D14BB84E}" presName="arrow" presStyleLbl="bgShp" presStyleIdx="0" presStyleCnt="1"/>
      <dgm:spPr/>
    </dgm:pt>
    <dgm:pt modelId="{7BB371F9-8B45-4547-9119-B6F87AFA2E3E}" type="pres">
      <dgm:prSet presAssocID="{6FBA8507-1CF2-4D3A-89C1-2071D14BB84E}" presName="linearProcess" presStyleCnt="0"/>
      <dgm:spPr/>
    </dgm:pt>
    <dgm:pt modelId="{1340AAE8-CAB9-47D5-872F-5EE8ADD57476}" type="pres">
      <dgm:prSet presAssocID="{DA2F4FCA-0F0B-4244-910C-220EDA4A85DF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B6BD70-B75D-4934-845C-04233C8089E1}" type="pres">
      <dgm:prSet presAssocID="{C6A43DA1-B872-4D11-814F-887767C1BF1F}" presName="sibTrans" presStyleCnt="0"/>
      <dgm:spPr/>
    </dgm:pt>
    <dgm:pt modelId="{6109DF03-DE22-4F70-94D3-425553AFE350}" type="pres">
      <dgm:prSet presAssocID="{4EF092C7-7F31-4C84-8AC7-157B34FF8DAA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698CA4-DC86-484A-8F07-5947DE2FFE75}" type="pres">
      <dgm:prSet presAssocID="{B3C5ABFD-5998-4151-B8E0-9D84AFD585EB}" presName="sibTrans" presStyleCnt="0"/>
      <dgm:spPr/>
    </dgm:pt>
    <dgm:pt modelId="{69893603-0AA7-46BC-908A-BD2804DCC9DD}" type="pres">
      <dgm:prSet presAssocID="{774DDA94-1CFE-4D0B-B73D-6E3CBFCE015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5D60EA-9ECC-4D6D-9B05-19C4FC6F63B7}" type="pres">
      <dgm:prSet presAssocID="{89D45C2E-DA0A-4AA8-B427-6DEB4BF7352D}" presName="sibTrans" presStyleCnt="0"/>
      <dgm:spPr/>
    </dgm:pt>
    <dgm:pt modelId="{BBE78598-4D66-495E-8131-1B4BAA06522F}" type="pres">
      <dgm:prSet presAssocID="{AD352144-72F4-4CBF-98F4-E67686B9E16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614F51-9D55-4160-BFB8-036FF6D35CE4}" type="pres">
      <dgm:prSet presAssocID="{8B5D59DD-5D13-4D60-80E6-C68C62342C04}" presName="sibTrans" presStyleCnt="0"/>
      <dgm:spPr/>
    </dgm:pt>
    <dgm:pt modelId="{7975A85F-8A38-4C8B-93DD-ADB2C3EE50C1}" type="pres">
      <dgm:prSet presAssocID="{6F6DDAA1-E456-435D-8A56-6B6AE3B87099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CA43564-A4FE-4453-AEDB-74730381B120}" type="presOf" srcId="{DA2F4FCA-0F0B-4244-910C-220EDA4A85DF}" destId="{1340AAE8-CAB9-47D5-872F-5EE8ADD57476}" srcOrd="0" destOrd="0" presId="urn:microsoft.com/office/officeart/2005/8/layout/hProcess9"/>
    <dgm:cxn modelId="{36808A9E-B049-4006-A551-53384F81F697}" type="presOf" srcId="{AD352144-72F4-4CBF-98F4-E67686B9E16C}" destId="{BBE78598-4D66-495E-8131-1B4BAA06522F}" srcOrd="0" destOrd="0" presId="urn:microsoft.com/office/officeart/2005/8/layout/hProcess9"/>
    <dgm:cxn modelId="{A1E84D04-7C13-4E8F-8FA0-6301435EE863}" srcId="{6FBA8507-1CF2-4D3A-89C1-2071D14BB84E}" destId="{4EF092C7-7F31-4C84-8AC7-157B34FF8DAA}" srcOrd="1" destOrd="0" parTransId="{C803DF40-EFEE-4B03-AF7B-5C5FE0343A55}" sibTransId="{B3C5ABFD-5998-4151-B8E0-9D84AFD585EB}"/>
    <dgm:cxn modelId="{A9C5C3EA-4514-4E1B-8E98-538CED121E16}" type="presOf" srcId="{4EF092C7-7F31-4C84-8AC7-157B34FF8DAA}" destId="{6109DF03-DE22-4F70-94D3-425553AFE350}" srcOrd="0" destOrd="0" presId="urn:microsoft.com/office/officeart/2005/8/layout/hProcess9"/>
    <dgm:cxn modelId="{8D6D2661-DD06-4F14-8258-C31B3DB7B47B}" srcId="{6FBA8507-1CF2-4D3A-89C1-2071D14BB84E}" destId="{6F6DDAA1-E456-435D-8A56-6B6AE3B87099}" srcOrd="4" destOrd="0" parTransId="{AA9E0E5C-D2E8-499E-B77A-7BCCFB9CBE6E}" sibTransId="{D6304129-D85F-46DA-BBF5-3D6DC4A53613}"/>
    <dgm:cxn modelId="{841F9684-068A-4077-BEAD-529B4F00514A}" type="presOf" srcId="{6FBA8507-1CF2-4D3A-89C1-2071D14BB84E}" destId="{14C24B63-59F4-4DF3-9ECB-C63AC41F43E2}" srcOrd="0" destOrd="0" presId="urn:microsoft.com/office/officeart/2005/8/layout/hProcess9"/>
    <dgm:cxn modelId="{1AE1E9E3-EDE3-414F-B3D5-8EC953C247EB}" srcId="{6FBA8507-1CF2-4D3A-89C1-2071D14BB84E}" destId="{DA2F4FCA-0F0B-4244-910C-220EDA4A85DF}" srcOrd="0" destOrd="0" parTransId="{59A094C3-BFE8-48E5-8BFB-E4D423F9C7B8}" sibTransId="{C6A43DA1-B872-4D11-814F-887767C1BF1F}"/>
    <dgm:cxn modelId="{15641103-370E-45F0-9C7D-8B5686A9727E}" type="presOf" srcId="{6F6DDAA1-E456-435D-8A56-6B6AE3B87099}" destId="{7975A85F-8A38-4C8B-93DD-ADB2C3EE50C1}" srcOrd="0" destOrd="0" presId="urn:microsoft.com/office/officeart/2005/8/layout/hProcess9"/>
    <dgm:cxn modelId="{AED402C1-5E05-4496-8865-4D337B5ADB7B}" type="presOf" srcId="{774DDA94-1CFE-4D0B-B73D-6E3CBFCE0152}" destId="{69893603-0AA7-46BC-908A-BD2804DCC9DD}" srcOrd="0" destOrd="0" presId="urn:microsoft.com/office/officeart/2005/8/layout/hProcess9"/>
    <dgm:cxn modelId="{10B53CCF-E245-4C1D-A5E0-751C25E6F5EB}" srcId="{6FBA8507-1CF2-4D3A-89C1-2071D14BB84E}" destId="{774DDA94-1CFE-4D0B-B73D-6E3CBFCE0152}" srcOrd="2" destOrd="0" parTransId="{11ACE168-6009-47A4-BA9F-0C43782F202D}" sibTransId="{89D45C2E-DA0A-4AA8-B427-6DEB4BF7352D}"/>
    <dgm:cxn modelId="{74077003-8F79-4389-8DFB-932F1C081550}" srcId="{6FBA8507-1CF2-4D3A-89C1-2071D14BB84E}" destId="{AD352144-72F4-4CBF-98F4-E67686B9E16C}" srcOrd="3" destOrd="0" parTransId="{7B17A5AB-3E76-4DC6-89DB-993A7ED48FA9}" sibTransId="{8B5D59DD-5D13-4D60-80E6-C68C62342C04}"/>
    <dgm:cxn modelId="{41B9BB20-7F3E-493A-9C20-AADAE176DDFB}" type="presParOf" srcId="{14C24B63-59F4-4DF3-9ECB-C63AC41F43E2}" destId="{6B3C0BA2-22F3-4013-869B-EF92413CA5C4}" srcOrd="0" destOrd="0" presId="urn:microsoft.com/office/officeart/2005/8/layout/hProcess9"/>
    <dgm:cxn modelId="{1679914E-713E-4DAF-87FD-29D6D775685A}" type="presParOf" srcId="{14C24B63-59F4-4DF3-9ECB-C63AC41F43E2}" destId="{7BB371F9-8B45-4547-9119-B6F87AFA2E3E}" srcOrd="1" destOrd="0" presId="urn:microsoft.com/office/officeart/2005/8/layout/hProcess9"/>
    <dgm:cxn modelId="{60145FAA-DC88-4158-9666-A532FBD5299C}" type="presParOf" srcId="{7BB371F9-8B45-4547-9119-B6F87AFA2E3E}" destId="{1340AAE8-CAB9-47D5-872F-5EE8ADD57476}" srcOrd="0" destOrd="0" presId="urn:microsoft.com/office/officeart/2005/8/layout/hProcess9"/>
    <dgm:cxn modelId="{4DFF8AD3-1EDF-455A-B76A-D3F55AF3746E}" type="presParOf" srcId="{7BB371F9-8B45-4547-9119-B6F87AFA2E3E}" destId="{84B6BD70-B75D-4934-845C-04233C8089E1}" srcOrd="1" destOrd="0" presId="urn:microsoft.com/office/officeart/2005/8/layout/hProcess9"/>
    <dgm:cxn modelId="{7F5B5F20-C54F-45BA-912C-1BE606E7200B}" type="presParOf" srcId="{7BB371F9-8B45-4547-9119-B6F87AFA2E3E}" destId="{6109DF03-DE22-4F70-94D3-425553AFE350}" srcOrd="2" destOrd="0" presId="urn:microsoft.com/office/officeart/2005/8/layout/hProcess9"/>
    <dgm:cxn modelId="{2845AFB9-1A9E-4A9C-A3C1-17A65E626E1A}" type="presParOf" srcId="{7BB371F9-8B45-4547-9119-B6F87AFA2E3E}" destId="{59698CA4-DC86-484A-8F07-5947DE2FFE75}" srcOrd="3" destOrd="0" presId="urn:microsoft.com/office/officeart/2005/8/layout/hProcess9"/>
    <dgm:cxn modelId="{7F3DEC9D-F820-4734-8D37-1E966487C6DB}" type="presParOf" srcId="{7BB371F9-8B45-4547-9119-B6F87AFA2E3E}" destId="{69893603-0AA7-46BC-908A-BD2804DCC9DD}" srcOrd="4" destOrd="0" presId="urn:microsoft.com/office/officeart/2005/8/layout/hProcess9"/>
    <dgm:cxn modelId="{73A01568-796B-4C7B-8995-8C0A4A03449C}" type="presParOf" srcId="{7BB371F9-8B45-4547-9119-B6F87AFA2E3E}" destId="{9D5D60EA-9ECC-4D6D-9B05-19C4FC6F63B7}" srcOrd="5" destOrd="0" presId="urn:microsoft.com/office/officeart/2005/8/layout/hProcess9"/>
    <dgm:cxn modelId="{912AFF04-2B5D-4D3B-8D93-65FBF089AE61}" type="presParOf" srcId="{7BB371F9-8B45-4547-9119-B6F87AFA2E3E}" destId="{BBE78598-4D66-495E-8131-1B4BAA06522F}" srcOrd="6" destOrd="0" presId="urn:microsoft.com/office/officeart/2005/8/layout/hProcess9"/>
    <dgm:cxn modelId="{31BAE1DC-5865-43EF-871D-7CAD7C8F5A20}" type="presParOf" srcId="{7BB371F9-8B45-4547-9119-B6F87AFA2E3E}" destId="{69614F51-9D55-4160-BFB8-036FF6D35CE4}" srcOrd="7" destOrd="0" presId="urn:microsoft.com/office/officeart/2005/8/layout/hProcess9"/>
    <dgm:cxn modelId="{D2ECBA31-63DF-4E89-BE1E-B17ECC8DACE7}" type="presParOf" srcId="{7BB371F9-8B45-4547-9119-B6F87AFA2E3E}" destId="{7975A85F-8A38-4C8B-93DD-ADB2C3EE50C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9890A3-599A-4EFA-9B05-08D087DE956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0753BB2-4353-413C-8C9E-21B9368A6DC5}">
      <dgm:prSet phldrT="[Testo]"/>
      <dgm:spPr/>
      <dgm:t>
        <a:bodyPr/>
        <a:lstStyle/>
        <a:p>
          <a:r>
            <a:rPr lang="it-IT" dirty="0" smtClean="0"/>
            <a:t>Dr T. Mann and the State </a:t>
          </a:r>
          <a:r>
            <a:rPr lang="it-IT" dirty="0" err="1" smtClean="0"/>
            <a:t>Theory</a:t>
          </a:r>
          <a:endParaRPr lang="it-IT" dirty="0"/>
        </a:p>
      </dgm:t>
    </dgm:pt>
    <dgm:pt modelId="{FA4B86B4-EF72-4B44-81A9-B11107F3E797}" type="parTrans" cxnId="{6504B6FD-BCCF-4C8C-9932-B4C0C9150458}">
      <dgm:prSet/>
      <dgm:spPr/>
      <dgm:t>
        <a:bodyPr/>
        <a:lstStyle/>
        <a:p>
          <a:endParaRPr lang="it-IT"/>
        </a:p>
      </dgm:t>
    </dgm:pt>
    <dgm:pt modelId="{C907F282-5AB3-4858-99E4-893069907051}" type="sibTrans" cxnId="{6504B6FD-BCCF-4C8C-9932-B4C0C9150458}">
      <dgm:prSet/>
      <dgm:spPr/>
      <dgm:t>
        <a:bodyPr/>
        <a:lstStyle/>
        <a:p>
          <a:endParaRPr lang="it-IT"/>
        </a:p>
      </dgm:t>
    </dgm:pt>
    <dgm:pt modelId="{5869FF9A-B453-47CF-A5E6-8DD329088A69}">
      <dgm:prSet phldrT="[Testo]"/>
      <dgm:spPr/>
      <dgm:t>
        <a:bodyPr/>
        <a:lstStyle/>
        <a:p>
          <a:r>
            <a:rPr lang="it-IT" dirty="0" err="1" smtClean="0"/>
            <a:t>Societary</a:t>
          </a:r>
          <a:r>
            <a:rPr lang="it-IT" dirty="0" smtClean="0"/>
            <a:t> </a:t>
          </a:r>
          <a:r>
            <a:rPr lang="it-IT" dirty="0" err="1" smtClean="0"/>
            <a:t>Theory</a:t>
          </a:r>
          <a:endParaRPr lang="it-IT" dirty="0"/>
        </a:p>
      </dgm:t>
    </dgm:pt>
    <dgm:pt modelId="{FDDAE7B5-B717-4E80-9392-C5C21D3C66EF}" type="parTrans" cxnId="{1A48E3A1-6D41-45DB-8520-2EDC57441EFD}">
      <dgm:prSet/>
      <dgm:spPr/>
      <dgm:t>
        <a:bodyPr/>
        <a:lstStyle/>
        <a:p>
          <a:endParaRPr lang="it-IT"/>
        </a:p>
      </dgm:t>
    </dgm:pt>
    <dgm:pt modelId="{E5236733-A6CF-4340-A3CD-ECF5E1D53C4A}" type="sibTrans" cxnId="{1A48E3A1-6D41-45DB-8520-2EDC57441EFD}">
      <dgm:prSet/>
      <dgm:spPr/>
      <dgm:t>
        <a:bodyPr/>
        <a:lstStyle/>
        <a:p>
          <a:endParaRPr lang="it-IT"/>
        </a:p>
      </dgm:t>
    </dgm:pt>
    <dgm:pt modelId="{F86E6E18-0DDF-45C3-87E7-5002A506751C}">
      <dgm:prSet phldrT="[Testo]"/>
      <dgm:spPr/>
      <dgm:t>
        <a:bodyPr/>
        <a:lstStyle/>
        <a:p>
          <a:r>
            <a:rPr lang="it-IT" dirty="0" err="1" smtClean="0"/>
            <a:t>Institutional</a:t>
          </a:r>
          <a:r>
            <a:rPr lang="it-IT" dirty="0" smtClean="0"/>
            <a:t> </a:t>
          </a:r>
          <a:r>
            <a:rPr lang="it-IT" dirty="0" err="1" smtClean="0"/>
            <a:t>Theory</a:t>
          </a:r>
          <a:endParaRPr lang="it-IT" dirty="0"/>
        </a:p>
      </dgm:t>
    </dgm:pt>
    <dgm:pt modelId="{3FB5E391-C454-4EB1-B845-2DCF48DD8FFB}" type="parTrans" cxnId="{6285CA51-0988-4888-BBBA-2FB657E6FC81}">
      <dgm:prSet/>
      <dgm:spPr/>
      <dgm:t>
        <a:bodyPr/>
        <a:lstStyle/>
        <a:p>
          <a:endParaRPr lang="it-IT"/>
        </a:p>
      </dgm:t>
    </dgm:pt>
    <dgm:pt modelId="{A930372A-A683-4E4E-8F48-F337D8DB20ED}" type="sibTrans" cxnId="{6285CA51-0988-4888-BBBA-2FB657E6FC81}">
      <dgm:prSet/>
      <dgm:spPr/>
      <dgm:t>
        <a:bodyPr/>
        <a:lstStyle/>
        <a:p>
          <a:endParaRPr lang="it-IT"/>
        </a:p>
      </dgm:t>
    </dgm:pt>
    <dgm:pt modelId="{90C199A9-AD74-4B57-9D92-CE5E10E1B0F4}" type="pres">
      <dgm:prSet presAssocID="{BF9890A3-599A-4EFA-9B05-08D087DE95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1ECEA78-4A32-4F62-8887-264A93610400}" type="pres">
      <dgm:prSet presAssocID="{F0753BB2-4353-413C-8C9E-21B9368A6DC5}" presName="parentLin" presStyleCnt="0"/>
      <dgm:spPr/>
    </dgm:pt>
    <dgm:pt modelId="{3FC52B22-045E-4461-8044-8D1F2CDAEE51}" type="pres">
      <dgm:prSet presAssocID="{F0753BB2-4353-413C-8C9E-21B9368A6DC5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384A2A51-4D28-46B1-BE33-D5ACBBC0CD70}" type="pres">
      <dgm:prSet presAssocID="{F0753BB2-4353-413C-8C9E-21B9368A6D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36A46F-6620-4E2C-8E9B-3829A4143C71}" type="pres">
      <dgm:prSet presAssocID="{F0753BB2-4353-413C-8C9E-21B9368A6DC5}" presName="negativeSpace" presStyleCnt="0"/>
      <dgm:spPr/>
    </dgm:pt>
    <dgm:pt modelId="{8D072FA3-1620-4F7A-913F-F20FBBA2FE3E}" type="pres">
      <dgm:prSet presAssocID="{F0753BB2-4353-413C-8C9E-21B9368A6DC5}" presName="childText" presStyleLbl="conFgAcc1" presStyleIdx="0" presStyleCnt="3">
        <dgm:presLayoutVars>
          <dgm:bulletEnabled val="1"/>
        </dgm:presLayoutVars>
      </dgm:prSet>
      <dgm:spPr/>
    </dgm:pt>
    <dgm:pt modelId="{77353614-93A1-4A41-9E2E-F8DB29313605}" type="pres">
      <dgm:prSet presAssocID="{C907F282-5AB3-4858-99E4-893069907051}" presName="spaceBetweenRectangles" presStyleCnt="0"/>
      <dgm:spPr/>
    </dgm:pt>
    <dgm:pt modelId="{1C2A4A8B-C253-4AC6-A2ED-9FD842374577}" type="pres">
      <dgm:prSet presAssocID="{5869FF9A-B453-47CF-A5E6-8DD329088A69}" presName="parentLin" presStyleCnt="0"/>
      <dgm:spPr/>
    </dgm:pt>
    <dgm:pt modelId="{55348B05-CFBC-4847-B544-C948CF73D237}" type="pres">
      <dgm:prSet presAssocID="{5869FF9A-B453-47CF-A5E6-8DD329088A69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35D6EC73-03A7-4401-8A73-4DE030D72BC2}" type="pres">
      <dgm:prSet presAssocID="{5869FF9A-B453-47CF-A5E6-8DD329088A6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D71B8D-278B-4317-A442-50F2E7A13E28}" type="pres">
      <dgm:prSet presAssocID="{5869FF9A-B453-47CF-A5E6-8DD329088A69}" presName="negativeSpace" presStyleCnt="0"/>
      <dgm:spPr/>
    </dgm:pt>
    <dgm:pt modelId="{504A5CF4-CD53-4F88-826C-078FFDF6F8E4}" type="pres">
      <dgm:prSet presAssocID="{5869FF9A-B453-47CF-A5E6-8DD329088A69}" presName="childText" presStyleLbl="conFgAcc1" presStyleIdx="1" presStyleCnt="3">
        <dgm:presLayoutVars>
          <dgm:bulletEnabled val="1"/>
        </dgm:presLayoutVars>
      </dgm:prSet>
      <dgm:spPr/>
    </dgm:pt>
    <dgm:pt modelId="{1C982332-D2A4-4A0B-A0B5-D545C6CE8613}" type="pres">
      <dgm:prSet presAssocID="{E5236733-A6CF-4340-A3CD-ECF5E1D53C4A}" presName="spaceBetweenRectangles" presStyleCnt="0"/>
      <dgm:spPr/>
    </dgm:pt>
    <dgm:pt modelId="{CA9F5303-2CF7-4125-BAA2-4529C55BC852}" type="pres">
      <dgm:prSet presAssocID="{F86E6E18-0DDF-45C3-87E7-5002A506751C}" presName="parentLin" presStyleCnt="0"/>
      <dgm:spPr/>
    </dgm:pt>
    <dgm:pt modelId="{AF53FCD8-CEC5-4F16-B498-2F82976E53A7}" type="pres">
      <dgm:prSet presAssocID="{F86E6E18-0DDF-45C3-87E7-5002A506751C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E146BDFF-24D3-49D6-8DA0-BBCF3B9F2FF5}" type="pres">
      <dgm:prSet presAssocID="{F86E6E18-0DDF-45C3-87E7-5002A506751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78E2A8E-773B-4127-B53F-09F942B27A4B}" type="pres">
      <dgm:prSet presAssocID="{F86E6E18-0DDF-45C3-87E7-5002A506751C}" presName="negativeSpace" presStyleCnt="0"/>
      <dgm:spPr/>
    </dgm:pt>
    <dgm:pt modelId="{CDCD36DB-67D2-491D-B5E2-122F9344C43C}" type="pres">
      <dgm:prSet presAssocID="{F86E6E18-0DDF-45C3-87E7-5002A506751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504B6FD-BCCF-4C8C-9932-B4C0C9150458}" srcId="{BF9890A3-599A-4EFA-9B05-08D087DE9565}" destId="{F0753BB2-4353-413C-8C9E-21B9368A6DC5}" srcOrd="0" destOrd="0" parTransId="{FA4B86B4-EF72-4B44-81A9-B11107F3E797}" sibTransId="{C907F282-5AB3-4858-99E4-893069907051}"/>
    <dgm:cxn modelId="{1A48E3A1-6D41-45DB-8520-2EDC57441EFD}" srcId="{BF9890A3-599A-4EFA-9B05-08D087DE9565}" destId="{5869FF9A-B453-47CF-A5E6-8DD329088A69}" srcOrd="1" destOrd="0" parTransId="{FDDAE7B5-B717-4E80-9392-C5C21D3C66EF}" sibTransId="{E5236733-A6CF-4340-A3CD-ECF5E1D53C4A}"/>
    <dgm:cxn modelId="{98050641-190D-4A7E-87D9-9FA69B6DB18A}" type="presOf" srcId="{5869FF9A-B453-47CF-A5E6-8DD329088A69}" destId="{55348B05-CFBC-4847-B544-C948CF73D237}" srcOrd="0" destOrd="0" presId="urn:microsoft.com/office/officeart/2005/8/layout/list1"/>
    <dgm:cxn modelId="{3460FAD4-309F-43E7-B90F-8443CB53F62F}" type="presOf" srcId="{BF9890A3-599A-4EFA-9B05-08D087DE9565}" destId="{90C199A9-AD74-4B57-9D92-CE5E10E1B0F4}" srcOrd="0" destOrd="0" presId="urn:microsoft.com/office/officeart/2005/8/layout/list1"/>
    <dgm:cxn modelId="{53B4F297-46B4-4C8D-931F-BF8D0ADE8058}" type="presOf" srcId="{F86E6E18-0DDF-45C3-87E7-5002A506751C}" destId="{AF53FCD8-CEC5-4F16-B498-2F82976E53A7}" srcOrd="0" destOrd="0" presId="urn:microsoft.com/office/officeart/2005/8/layout/list1"/>
    <dgm:cxn modelId="{6285CA51-0988-4888-BBBA-2FB657E6FC81}" srcId="{BF9890A3-599A-4EFA-9B05-08D087DE9565}" destId="{F86E6E18-0DDF-45C3-87E7-5002A506751C}" srcOrd="2" destOrd="0" parTransId="{3FB5E391-C454-4EB1-B845-2DCF48DD8FFB}" sibTransId="{A930372A-A683-4E4E-8F48-F337D8DB20ED}"/>
    <dgm:cxn modelId="{8F1F4F2C-92D8-419A-B609-9F80778B38AA}" type="presOf" srcId="{F86E6E18-0DDF-45C3-87E7-5002A506751C}" destId="{E146BDFF-24D3-49D6-8DA0-BBCF3B9F2FF5}" srcOrd="1" destOrd="0" presId="urn:microsoft.com/office/officeart/2005/8/layout/list1"/>
    <dgm:cxn modelId="{FA490D5C-7EE0-4F37-89AC-1FB9D8F65D93}" type="presOf" srcId="{F0753BB2-4353-413C-8C9E-21B9368A6DC5}" destId="{384A2A51-4D28-46B1-BE33-D5ACBBC0CD70}" srcOrd="1" destOrd="0" presId="urn:microsoft.com/office/officeart/2005/8/layout/list1"/>
    <dgm:cxn modelId="{BB9FF9E9-A2B1-4103-9DC4-A174BB8A318E}" type="presOf" srcId="{F0753BB2-4353-413C-8C9E-21B9368A6DC5}" destId="{3FC52B22-045E-4461-8044-8D1F2CDAEE51}" srcOrd="0" destOrd="0" presId="urn:microsoft.com/office/officeart/2005/8/layout/list1"/>
    <dgm:cxn modelId="{83633872-2844-4298-B798-591958ECA02A}" type="presOf" srcId="{5869FF9A-B453-47CF-A5E6-8DD329088A69}" destId="{35D6EC73-03A7-4401-8A73-4DE030D72BC2}" srcOrd="1" destOrd="0" presId="urn:microsoft.com/office/officeart/2005/8/layout/list1"/>
    <dgm:cxn modelId="{E7A03349-D2AD-44F5-8470-03928D32E37D}" type="presParOf" srcId="{90C199A9-AD74-4B57-9D92-CE5E10E1B0F4}" destId="{81ECEA78-4A32-4F62-8887-264A93610400}" srcOrd="0" destOrd="0" presId="urn:microsoft.com/office/officeart/2005/8/layout/list1"/>
    <dgm:cxn modelId="{F8B01AE9-DF3C-4A28-A2CA-1F012877E279}" type="presParOf" srcId="{81ECEA78-4A32-4F62-8887-264A93610400}" destId="{3FC52B22-045E-4461-8044-8D1F2CDAEE51}" srcOrd="0" destOrd="0" presId="urn:microsoft.com/office/officeart/2005/8/layout/list1"/>
    <dgm:cxn modelId="{27437841-FB0A-48D2-9EF5-222444BB03BD}" type="presParOf" srcId="{81ECEA78-4A32-4F62-8887-264A93610400}" destId="{384A2A51-4D28-46B1-BE33-D5ACBBC0CD70}" srcOrd="1" destOrd="0" presId="urn:microsoft.com/office/officeart/2005/8/layout/list1"/>
    <dgm:cxn modelId="{42BBB8B5-D587-40AE-96DF-20CFB001D621}" type="presParOf" srcId="{90C199A9-AD74-4B57-9D92-CE5E10E1B0F4}" destId="{B736A46F-6620-4E2C-8E9B-3829A4143C71}" srcOrd="1" destOrd="0" presId="urn:microsoft.com/office/officeart/2005/8/layout/list1"/>
    <dgm:cxn modelId="{53B9DC9E-7713-413F-86B0-32BAE40022CC}" type="presParOf" srcId="{90C199A9-AD74-4B57-9D92-CE5E10E1B0F4}" destId="{8D072FA3-1620-4F7A-913F-F20FBBA2FE3E}" srcOrd="2" destOrd="0" presId="urn:microsoft.com/office/officeart/2005/8/layout/list1"/>
    <dgm:cxn modelId="{DEDDAA5C-8EFE-45F9-BEA8-C53E5566A026}" type="presParOf" srcId="{90C199A9-AD74-4B57-9D92-CE5E10E1B0F4}" destId="{77353614-93A1-4A41-9E2E-F8DB29313605}" srcOrd="3" destOrd="0" presId="urn:microsoft.com/office/officeart/2005/8/layout/list1"/>
    <dgm:cxn modelId="{8E7B3A00-A93E-425F-94FD-67A3F01C5924}" type="presParOf" srcId="{90C199A9-AD74-4B57-9D92-CE5E10E1B0F4}" destId="{1C2A4A8B-C253-4AC6-A2ED-9FD842374577}" srcOrd="4" destOrd="0" presId="urn:microsoft.com/office/officeart/2005/8/layout/list1"/>
    <dgm:cxn modelId="{E6780B8D-C961-4636-8468-831700A23BCA}" type="presParOf" srcId="{1C2A4A8B-C253-4AC6-A2ED-9FD842374577}" destId="{55348B05-CFBC-4847-B544-C948CF73D237}" srcOrd="0" destOrd="0" presId="urn:microsoft.com/office/officeart/2005/8/layout/list1"/>
    <dgm:cxn modelId="{91240B92-6CB6-4156-9612-F11F07C6E723}" type="presParOf" srcId="{1C2A4A8B-C253-4AC6-A2ED-9FD842374577}" destId="{35D6EC73-03A7-4401-8A73-4DE030D72BC2}" srcOrd="1" destOrd="0" presId="urn:microsoft.com/office/officeart/2005/8/layout/list1"/>
    <dgm:cxn modelId="{D0CD9190-DC3F-48CE-95DA-8C8780C92116}" type="presParOf" srcId="{90C199A9-AD74-4B57-9D92-CE5E10E1B0F4}" destId="{14D71B8D-278B-4317-A442-50F2E7A13E28}" srcOrd="5" destOrd="0" presId="urn:microsoft.com/office/officeart/2005/8/layout/list1"/>
    <dgm:cxn modelId="{CB4CA608-08EC-4973-9FA0-B96ED52D3022}" type="presParOf" srcId="{90C199A9-AD74-4B57-9D92-CE5E10E1B0F4}" destId="{504A5CF4-CD53-4F88-826C-078FFDF6F8E4}" srcOrd="6" destOrd="0" presId="urn:microsoft.com/office/officeart/2005/8/layout/list1"/>
    <dgm:cxn modelId="{6DF74F65-32C9-4D6E-B57C-B9A6DFE27663}" type="presParOf" srcId="{90C199A9-AD74-4B57-9D92-CE5E10E1B0F4}" destId="{1C982332-D2A4-4A0B-A0B5-D545C6CE8613}" srcOrd="7" destOrd="0" presId="urn:microsoft.com/office/officeart/2005/8/layout/list1"/>
    <dgm:cxn modelId="{009B3BC1-D7B7-473D-BEFE-FE33847CC33A}" type="presParOf" srcId="{90C199A9-AD74-4B57-9D92-CE5E10E1B0F4}" destId="{CA9F5303-2CF7-4125-BAA2-4529C55BC852}" srcOrd="8" destOrd="0" presId="urn:microsoft.com/office/officeart/2005/8/layout/list1"/>
    <dgm:cxn modelId="{BF0C3D0B-494A-4641-8F88-FC404A6DF4A4}" type="presParOf" srcId="{CA9F5303-2CF7-4125-BAA2-4529C55BC852}" destId="{AF53FCD8-CEC5-4F16-B498-2F82976E53A7}" srcOrd="0" destOrd="0" presId="urn:microsoft.com/office/officeart/2005/8/layout/list1"/>
    <dgm:cxn modelId="{D63AD8C1-6FB0-4DBD-A51F-737982076F38}" type="presParOf" srcId="{CA9F5303-2CF7-4125-BAA2-4529C55BC852}" destId="{E146BDFF-24D3-49D6-8DA0-BBCF3B9F2FF5}" srcOrd="1" destOrd="0" presId="urn:microsoft.com/office/officeart/2005/8/layout/list1"/>
    <dgm:cxn modelId="{1931B235-11B3-48D7-BE65-4188DE6761F7}" type="presParOf" srcId="{90C199A9-AD74-4B57-9D92-CE5E10E1B0F4}" destId="{478E2A8E-773B-4127-B53F-09F942B27A4B}" srcOrd="9" destOrd="0" presId="urn:microsoft.com/office/officeart/2005/8/layout/list1"/>
    <dgm:cxn modelId="{EED113BF-252D-4730-A488-63140C87010F}" type="presParOf" srcId="{90C199A9-AD74-4B57-9D92-CE5E10E1B0F4}" destId="{CDCD36DB-67D2-491D-B5E2-122F9344C43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25E034-A568-4AA5-B72B-DD3EEA40AD9B}" type="doc">
      <dgm:prSet loTypeId="urn:microsoft.com/office/officeart/2009/layout/CircleArrowProcess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D2422D2D-6928-46A3-819E-4FCEEA12AB6B}">
      <dgm:prSet phldrT="[Testo]" custT="1"/>
      <dgm:spPr/>
      <dgm:t>
        <a:bodyPr/>
        <a:lstStyle/>
        <a:p>
          <a:r>
            <a:rPr lang="it-IT" sz="1800" dirty="0" err="1" smtClean="0"/>
            <a:t>Debtor</a:t>
          </a:r>
          <a:endParaRPr lang="it-IT" sz="1800" dirty="0"/>
        </a:p>
      </dgm:t>
    </dgm:pt>
    <dgm:pt modelId="{FBFEBBBB-A3B0-4C82-89E7-AD4066CC7D99}" type="parTrans" cxnId="{5E2DD95F-F311-4EA8-8CEB-D1ED37A28C5A}">
      <dgm:prSet/>
      <dgm:spPr/>
      <dgm:t>
        <a:bodyPr/>
        <a:lstStyle/>
        <a:p>
          <a:endParaRPr lang="it-IT"/>
        </a:p>
      </dgm:t>
    </dgm:pt>
    <dgm:pt modelId="{D10BE3E5-6624-4166-A552-8A072DC0B959}" type="sibTrans" cxnId="{5E2DD95F-F311-4EA8-8CEB-D1ED37A28C5A}">
      <dgm:prSet/>
      <dgm:spPr/>
      <dgm:t>
        <a:bodyPr/>
        <a:lstStyle/>
        <a:p>
          <a:endParaRPr lang="it-IT"/>
        </a:p>
      </dgm:t>
    </dgm:pt>
    <dgm:pt modelId="{23528C92-95D2-4E45-A8A9-4DA12D986032}">
      <dgm:prSet phldrT="[Testo]" custT="1"/>
      <dgm:spPr/>
      <dgm:t>
        <a:bodyPr/>
        <a:lstStyle/>
        <a:p>
          <a:r>
            <a:rPr lang="it-IT" sz="1800" dirty="0" err="1" smtClean="0"/>
            <a:t>Debtor’s</a:t>
          </a:r>
          <a:r>
            <a:rPr lang="it-IT" sz="1800" dirty="0" smtClean="0"/>
            <a:t> PSP</a:t>
          </a:r>
          <a:endParaRPr lang="it-IT" sz="1800" dirty="0"/>
        </a:p>
      </dgm:t>
    </dgm:pt>
    <dgm:pt modelId="{E57AC229-0BFA-4DA5-AC9F-C404C59FD9E4}" type="parTrans" cxnId="{9428C8DC-B352-4115-835C-58AA423CABDE}">
      <dgm:prSet/>
      <dgm:spPr/>
      <dgm:t>
        <a:bodyPr/>
        <a:lstStyle/>
        <a:p>
          <a:endParaRPr lang="it-IT"/>
        </a:p>
      </dgm:t>
    </dgm:pt>
    <dgm:pt modelId="{CC2549B0-1B3F-4D49-AAF9-11517412DFC0}" type="sibTrans" cxnId="{9428C8DC-B352-4115-835C-58AA423CABDE}">
      <dgm:prSet/>
      <dgm:spPr/>
      <dgm:t>
        <a:bodyPr/>
        <a:lstStyle/>
        <a:p>
          <a:endParaRPr lang="it-IT"/>
        </a:p>
      </dgm:t>
    </dgm:pt>
    <dgm:pt modelId="{D36E5CE5-7EC7-4542-966B-700DC1D7446D}">
      <dgm:prSet phldrT="[Testo]" custT="1"/>
      <dgm:spPr/>
      <dgm:t>
        <a:bodyPr/>
        <a:lstStyle/>
        <a:p>
          <a:r>
            <a:rPr lang="it-IT" sz="1800" dirty="0" err="1" smtClean="0"/>
            <a:t>Creditor’s</a:t>
          </a:r>
          <a:r>
            <a:rPr lang="it-IT" sz="1300" dirty="0" smtClean="0"/>
            <a:t>  </a:t>
          </a:r>
          <a:r>
            <a:rPr lang="it-IT" sz="1600" dirty="0" smtClean="0"/>
            <a:t>PSP</a:t>
          </a:r>
          <a:endParaRPr lang="it-IT" sz="1300" dirty="0"/>
        </a:p>
      </dgm:t>
    </dgm:pt>
    <dgm:pt modelId="{B030A7F5-24C7-47FA-8533-32223011AF7F}" type="parTrans" cxnId="{98876DA0-5E5E-445F-BAD3-259C95E9EFDB}">
      <dgm:prSet/>
      <dgm:spPr/>
      <dgm:t>
        <a:bodyPr/>
        <a:lstStyle/>
        <a:p>
          <a:endParaRPr lang="it-IT"/>
        </a:p>
      </dgm:t>
    </dgm:pt>
    <dgm:pt modelId="{4B4D6661-D3D1-4D8A-8768-F66FABF7822A}" type="sibTrans" cxnId="{98876DA0-5E5E-445F-BAD3-259C95E9EFDB}">
      <dgm:prSet/>
      <dgm:spPr/>
      <dgm:t>
        <a:bodyPr/>
        <a:lstStyle/>
        <a:p>
          <a:endParaRPr lang="it-IT"/>
        </a:p>
      </dgm:t>
    </dgm:pt>
    <dgm:pt modelId="{74102F9E-2889-4B46-A76F-C5BD3E820505}">
      <dgm:prSet phldrT="[Testo]"/>
      <dgm:spPr/>
      <dgm:t>
        <a:bodyPr/>
        <a:lstStyle/>
        <a:p>
          <a:r>
            <a:rPr lang="it-IT" dirty="0" smtClean="0"/>
            <a:t>Creditor</a:t>
          </a:r>
          <a:endParaRPr lang="it-IT" dirty="0"/>
        </a:p>
      </dgm:t>
    </dgm:pt>
    <dgm:pt modelId="{3B681490-4EDF-479D-A8A6-5FED0FC93377}" type="parTrans" cxnId="{4DEEFCE3-6CE5-4C66-A92C-6E67EA5C91C4}">
      <dgm:prSet/>
      <dgm:spPr/>
      <dgm:t>
        <a:bodyPr/>
        <a:lstStyle/>
        <a:p>
          <a:endParaRPr lang="it-IT"/>
        </a:p>
      </dgm:t>
    </dgm:pt>
    <dgm:pt modelId="{EA78D8F7-24FA-47BE-A416-662F794A6A12}" type="sibTrans" cxnId="{4DEEFCE3-6CE5-4C66-A92C-6E67EA5C91C4}">
      <dgm:prSet/>
      <dgm:spPr/>
      <dgm:t>
        <a:bodyPr/>
        <a:lstStyle/>
        <a:p>
          <a:endParaRPr lang="it-IT"/>
        </a:p>
      </dgm:t>
    </dgm:pt>
    <dgm:pt modelId="{744A7DF2-72AD-4C5E-9AB8-C64012FECC81}" type="pres">
      <dgm:prSet presAssocID="{9E25E034-A568-4AA5-B72B-DD3EEA40AD9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A9600E6B-4A31-465C-86AB-7CCAAA02E9AE}" type="pres">
      <dgm:prSet presAssocID="{D2422D2D-6928-46A3-819E-4FCEEA12AB6B}" presName="Accent1" presStyleCnt="0"/>
      <dgm:spPr/>
    </dgm:pt>
    <dgm:pt modelId="{1ADA57AA-9278-4B7E-BB14-8C3976D0D041}" type="pres">
      <dgm:prSet presAssocID="{D2422D2D-6928-46A3-819E-4FCEEA12AB6B}" presName="Accent" presStyleLbl="node1" presStyleIdx="0" presStyleCnt="4" custScaleX="161196" custLinFactNeighborX="7524" custLinFactNeighborY="-1368"/>
      <dgm:spPr>
        <a:solidFill>
          <a:srgbClr val="FFC000"/>
        </a:solidFill>
      </dgm:spPr>
    </dgm:pt>
    <dgm:pt modelId="{59BF73E8-9CB0-48A0-A79A-E8656C50DCA0}" type="pres">
      <dgm:prSet presAssocID="{D2422D2D-6928-46A3-819E-4FCEEA12AB6B}" presName="Parent1" presStyleLbl="revTx" presStyleIdx="0" presStyleCnt="4" custScaleX="201708" custScaleY="1805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D3154D-6B34-4730-A981-BD4F6D52F710}" type="pres">
      <dgm:prSet presAssocID="{23528C92-95D2-4E45-A8A9-4DA12D986032}" presName="Accent2" presStyleCnt="0"/>
      <dgm:spPr/>
    </dgm:pt>
    <dgm:pt modelId="{1F7AFA6D-0F9E-4657-9614-46DBC9BC41E8}" type="pres">
      <dgm:prSet presAssocID="{23528C92-95D2-4E45-A8A9-4DA12D986032}" presName="Accent" presStyleLbl="node1" presStyleIdx="1" presStyleCnt="4" custScaleX="156205" custScaleY="84305" custLinFactNeighborX="-13096" custLinFactNeighborY="-5471"/>
      <dgm:spPr>
        <a:solidFill>
          <a:srgbClr val="FFC000"/>
        </a:solidFill>
      </dgm:spPr>
    </dgm:pt>
    <dgm:pt modelId="{54EF50C8-60B9-442D-8301-B28902E15303}" type="pres">
      <dgm:prSet presAssocID="{23528C92-95D2-4E45-A8A9-4DA12D986032}" presName="Parent2" presStyleLbl="revTx" presStyleIdx="1" presStyleCnt="4" custScaleX="2707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05F28BC-D363-49B6-BB84-015BB130CFD9}" type="pres">
      <dgm:prSet presAssocID="{D36E5CE5-7EC7-4542-966B-700DC1D7446D}" presName="Accent3" presStyleCnt="0"/>
      <dgm:spPr/>
    </dgm:pt>
    <dgm:pt modelId="{77AC02CC-983E-4165-AFFF-1B9D347E6BB2}" type="pres">
      <dgm:prSet presAssocID="{D36E5CE5-7EC7-4542-966B-700DC1D7446D}" presName="Accent" presStyleLbl="node1" presStyleIdx="2" presStyleCnt="4" custScaleX="159044"/>
      <dgm:spPr>
        <a:solidFill>
          <a:srgbClr val="FFC000"/>
        </a:solidFill>
      </dgm:spPr>
    </dgm:pt>
    <dgm:pt modelId="{658E3639-CB5B-4D11-A6F8-F8ACEFBE52ED}" type="pres">
      <dgm:prSet presAssocID="{D36E5CE5-7EC7-4542-966B-700DC1D7446D}" presName="Parent3" presStyleLbl="revTx" presStyleIdx="2" presStyleCnt="4" custScaleX="16740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2ED96DD-EF84-4211-B6CA-1FF6A7CFFCCD}" type="pres">
      <dgm:prSet presAssocID="{74102F9E-2889-4B46-A76F-C5BD3E820505}" presName="Accent4" presStyleCnt="0"/>
      <dgm:spPr/>
    </dgm:pt>
    <dgm:pt modelId="{56B8D2FC-44E1-4ED6-A37B-A0C37DF071FD}" type="pres">
      <dgm:prSet presAssocID="{74102F9E-2889-4B46-A76F-C5BD3E820505}" presName="Accent" presStyleLbl="node1" presStyleIdx="3" presStyleCnt="4"/>
      <dgm:spPr>
        <a:solidFill>
          <a:srgbClr val="FFC000"/>
        </a:solidFill>
      </dgm:spPr>
    </dgm:pt>
    <dgm:pt modelId="{68031D20-C481-446A-8C47-36C122B4097C}" type="pres">
      <dgm:prSet presAssocID="{74102F9E-2889-4B46-A76F-C5BD3E820505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428C8DC-B352-4115-835C-58AA423CABDE}" srcId="{9E25E034-A568-4AA5-B72B-DD3EEA40AD9B}" destId="{23528C92-95D2-4E45-A8A9-4DA12D986032}" srcOrd="1" destOrd="0" parTransId="{E57AC229-0BFA-4DA5-AC9F-C404C59FD9E4}" sibTransId="{CC2549B0-1B3F-4D49-AAF9-11517412DFC0}"/>
    <dgm:cxn modelId="{980733B6-7801-4F3A-9E1C-9C5071AF35A2}" type="presOf" srcId="{23528C92-95D2-4E45-A8A9-4DA12D986032}" destId="{54EF50C8-60B9-442D-8301-B28902E15303}" srcOrd="0" destOrd="0" presId="urn:microsoft.com/office/officeart/2009/layout/CircleArrowProcess"/>
    <dgm:cxn modelId="{4DEEFCE3-6CE5-4C66-A92C-6E67EA5C91C4}" srcId="{9E25E034-A568-4AA5-B72B-DD3EEA40AD9B}" destId="{74102F9E-2889-4B46-A76F-C5BD3E820505}" srcOrd="3" destOrd="0" parTransId="{3B681490-4EDF-479D-A8A6-5FED0FC93377}" sibTransId="{EA78D8F7-24FA-47BE-A416-662F794A6A12}"/>
    <dgm:cxn modelId="{115944F0-53BD-40CC-B7F0-681EB5B47C08}" type="presOf" srcId="{9E25E034-A568-4AA5-B72B-DD3EEA40AD9B}" destId="{744A7DF2-72AD-4C5E-9AB8-C64012FECC81}" srcOrd="0" destOrd="0" presId="urn:microsoft.com/office/officeart/2009/layout/CircleArrowProcess"/>
    <dgm:cxn modelId="{2D5799A9-F692-4113-A66E-EB4B2D30E4E3}" type="presOf" srcId="{D2422D2D-6928-46A3-819E-4FCEEA12AB6B}" destId="{59BF73E8-9CB0-48A0-A79A-E8656C50DCA0}" srcOrd="0" destOrd="0" presId="urn:microsoft.com/office/officeart/2009/layout/CircleArrowProcess"/>
    <dgm:cxn modelId="{67850B28-74FA-49DE-A245-1F467B1FDD07}" type="presOf" srcId="{D36E5CE5-7EC7-4542-966B-700DC1D7446D}" destId="{658E3639-CB5B-4D11-A6F8-F8ACEFBE52ED}" srcOrd="0" destOrd="0" presId="urn:microsoft.com/office/officeart/2009/layout/CircleArrowProcess"/>
    <dgm:cxn modelId="{5E2DD95F-F311-4EA8-8CEB-D1ED37A28C5A}" srcId="{9E25E034-A568-4AA5-B72B-DD3EEA40AD9B}" destId="{D2422D2D-6928-46A3-819E-4FCEEA12AB6B}" srcOrd="0" destOrd="0" parTransId="{FBFEBBBB-A3B0-4C82-89E7-AD4066CC7D99}" sibTransId="{D10BE3E5-6624-4166-A552-8A072DC0B959}"/>
    <dgm:cxn modelId="{1D49ACC0-750A-44E3-98EA-C4CFFA977926}" type="presOf" srcId="{74102F9E-2889-4B46-A76F-C5BD3E820505}" destId="{68031D20-C481-446A-8C47-36C122B4097C}" srcOrd="0" destOrd="0" presId="urn:microsoft.com/office/officeart/2009/layout/CircleArrowProcess"/>
    <dgm:cxn modelId="{98876DA0-5E5E-445F-BAD3-259C95E9EFDB}" srcId="{9E25E034-A568-4AA5-B72B-DD3EEA40AD9B}" destId="{D36E5CE5-7EC7-4542-966B-700DC1D7446D}" srcOrd="2" destOrd="0" parTransId="{B030A7F5-24C7-47FA-8533-32223011AF7F}" sibTransId="{4B4D6661-D3D1-4D8A-8768-F66FABF7822A}"/>
    <dgm:cxn modelId="{3AFDC84B-F622-45DF-B819-FFCB566E6317}" type="presParOf" srcId="{744A7DF2-72AD-4C5E-9AB8-C64012FECC81}" destId="{A9600E6B-4A31-465C-86AB-7CCAAA02E9AE}" srcOrd="0" destOrd="0" presId="urn:microsoft.com/office/officeart/2009/layout/CircleArrowProcess"/>
    <dgm:cxn modelId="{FD082476-6F03-435B-996D-14FD27E2BEBE}" type="presParOf" srcId="{A9600E6B-4A31-465C-86AB-7CCAAA02E9AE}" destId="{1ADA57AA-9278-4B7E-BB14-8C3976D0D041}" srcOrd="0" destOrd="0" presId="urn:microsoft.com/office/officeart/2009/layout/CircleArrowProcess"/>
    <dgm:cxn modelId="{F0E788E6-EB3A-4E8D-B72E-F3A7592B7DBB}" type="presParOf" srcId="{744A7DF2-72AD-4C5E-9AB8-C64012FECC81}" destId="{59BF73E8-9CB0-48A0-A79A-E8656C50DCA0}" srcOrd="1" destOrd="0" presId="urn:microsoft.com/office/officeart/2009/layout/CircleArrowProcess"/>
    <dgm:cxn modelId="{DEB51AB4-2E90-41E9-850E-30167FC637E5}" type="presParOf" srcId="{744A7DF2-72AD-4C5E-9AB8-C64012FECC81}" destId="{A4D3154D-6B34-4730-A981-BD4F6D52F710}" srcOrd="2" destOrd="0" presId="urn:microsoft.com/office/officeart/2009/layout/CircleArrowProcess"/>
    <dgm:cxn modelId="{DE9DB3D8-E497-4E27-AF98-5B4056AC0481}" type="presParOf" srcId="{A4D3154D-6B34-4730-A981-BD4F6D52F710}" destId="{1F7AFA6D-0F9E-4657-9614-46DBC9BC41E8}" srcOrd="0" destOrd="0" presId="urn:microsoft.com/office/officeart/2009/layout/CircleArrowProcess"/>
    <dgm:cxn modelId="{4B0DAD0D-92F0-4254-B9EC-7EF41EDEB58A}" type="presParOf" srcId="{744A7DF2-72AD-4C5E-9AB8-C64012FECC81}" destId="{54EF50C8-60B9-442D-8301-B28902E15303}" srcOrd="3" destOrd="0" presId="urn:microsoft.com/office/officeart/2009/layout/CircleArrowProcess"/>
    <dgm:cxn modelId="{BB78BC0B-CAF0-4D82-B04E-D6BA0AFE5D6E}" type="presParOf" srcId="{744A7DF2-72AD-4C5E-9AB8-C64012FECC81}" destId="{C05F28BC-D363-49B6-BB84-015BB130CFD9}" srcOrd="4" destOrd="0" presId="urn:microsoft.com/office/officeart/2009/layout/CircleArrowProcess"/>
    <dgm:cxn modelId="{D2298886-BC80-4C68-A385-A3481497784C}" type="presParOf" srcId="{C05F28BC-D363-49B6-BB84-015BB130CFD9}" destId="{77AC02CC-983E-4165-AFFF-1B9D347E6BB2}" srcOrd="0" destOrd="0" presId="urn:microsoft.com/office/officeart/2009/layout/CircleArrowProcess"/>
    <dgm:cxn modelId="{DB5AFF55-3893-4109-A655-661FB6AFF4EA}" type="presParOf" srcId="{744A7DF2-72AD-4C5E-9AB8-C64012FECC81}" destId="{658E3639-CB5B-4D11-A6F8-F8ACEFBE52ED}" srcOrd="5" destOrd="0" presId="urn:microsoft.com/office/officeart/2009/layout/CircleArrowProcess"/>
    <dgm:cxn modelId="{620A6904-0413-4A1B-84AA-3850D9A2D4BC}" type="presParOf" srcId="{744A7DF2-72AD-4C5E-9AB8-C64012FECC81}" destId="{02ED96DD-EF84-4211-B6CA-1FF6A7CFFCCD}" srcOrd="6" destOrd="0" presId="urn:microsoft.com/office/officeart/2009/layout/CircleArrowProcess"/>
    <dgm:cxn modelId="{496C25C5-F92D-40AD-B849-8C368286DF16}" type="presParOf" srcId="{02ED96DD-EF84-4211-B6CA-1FF6A7CFFCCD}" destId="{56B8D2FC-44E1-4ED6-A37B-A0C37DF071FD}" srcOrd="0" destOrd="0" presId="urn:microsoft.com/office/officeart/2009/layout/CircleArrowProcess"/>
    <dgm:cxn modelId="{D9169248-2FAD-4F59-87E3-6F3B1F6C3236}" type="presParOf" srcId="{744A7DF2-72AD-4C5E-9AB8-C64012FECC81}" destId="{68031D20-C481-446A-8C47-36C122B4097C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291DF8-82FB-4008-B071-5194BE5C41D1}" type="doc">
      <dgm:prSet loTypeId="urn:microsoft.com/office/officeart/2005/8/layout/lProcess1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5FFACD54-B9C0-45D1-8E63-8719409C3510}">
      <dgm:prSet phldrT="[Testo]"/>
      <dgm:spPr/>
      <dgm:t>
        <a:bodyPr/>
        <a:lstStyle/>
        <a:p>
          <a:r>
            <a:rPr lang="it-IT" dirty="0" err="1" smtClean="0"/>
            <a:t>Harmonisation</a:t>
          </a:r>
          <a:endParaRPr lang="it-IT" dirty="0"/>
        </a:p>
      </dgm:t>
    </dgm:pt>
    <dgm:pt modelId="{62E95D95-2E98-47B7-BB98-D69684E96E0A}" type="parTrans" cxnId="{EF52396B-0C08-4DF6-9231-00479F6577D8}">
      <dgm:prSet/>
      <dgm:spPr/>
      <dgm:t>
        <a:bodyPr/>
        <a:lstStyle/>
        <a:p>
          <a:endParaRPr lang="it-IT"/>
        </a:p>
      </dgm:t>
    </dgm:pt>
    <dgm:pt modelId="{810F9E59-1E49-4B9A-B736-3DAA9CE4D98F}" type="sibTrans" cxnId="{EF52396B-0C08-4DF6-9231-00479F6577D8}">
      <dgm:prSet/>
      <dgm:spPr/>
      <dgm:t>
        <a:bodyPr/>
        <a:lstStyle/>
        <a:p>
          <a:endParaRPr lang="it-IT"/>
        </a:p>
      </dgm:t>
    </dgm:pt>
    <dgm:pt modelId="{C2C95FE2-F84C-4AB8-815C-64E212FECD19}">
      <dgm:prSet phldrT="[Testo]"/>
      <dgm:spPr/>
      <dgm:t>
        <a:bodyPr/>
        <a:lstStyle/>
        <a:p>
          <a:r>
            <a:rPr lang="it-IT" dirty="0" smtClean="0"/>
            <a:t>Positive</a:t>
          </a:r>
          <a:endParaRPr lang="it-IT" dirty="0"/>
        </a:p>
      </dgm:t>
    </dgm:pt>
    <dgm:pt modelId="{3A5A93B2-6D01-4DE4-A68F-447CBF6FE2A1}" type="parTrans" cxnId="{E8584152-42BE-4783-8FED-EA98D9FFC027}">
      <dgm:prSet/>
      <dgm:spPr/>
      <dgm:t>
        <a:bodyPr/>
        <a:lstStyle/>
        <a:p>
          <a:endParaRPr lang="it-IT"/>
        </a:p>
      </dgm:t>
    </dgm:pt>
    <dgm:pt modelId="{500C5EBB-7997-40EE-B9FC-4F7D9F38325C}" type="sibTrans" cxnId="{E8584152-42BE-4783-8FED-EA98D9FFC027}">
      <dgm:prSet/>
      <dgm:spPr/>
      <dgm:t>
        <a:bodyPr/>
        <a:lstStyle/>
        <a:p>
          <a:endParaRPr lang="it-IT"/>
        </a:p>
      </dgm:t>
    </dgm:pt>
    <dgm:pt modelId="{61BAF261-5094-4F0B-8B5E-EFD105E41F9C}">
      <dgm:prSet phldrT="[Testo]"/>
      <dgm:spPr/>
      <dgm:t>
        <a:bodyPr/>
        <a:lstStyle/>
        <a:p>
          <a:r>
            <a:rPr lang="it-IT" dirty="0" err="1" smtClean="0"/>
            <a:t>Legislation</a:t>
          </a:r>
          <a:endParaRPr lang="it-IT" dirty="0"/>
        </a:p>
      </dgm:t>
    </dgm:pt>
    <dgm:pt modelId="{9787FDE1-EC10-4C45-AF3D-EE6441CF2592}" type="parTrans" cxnId="{1125BB01-4165-4C70-A440-20BF9B804584}">
      <dgm:prSet/>
      <dgm:spPr/>
      <dgm:t>
        <a:bodyPr/>
        <a:lstStyle/>
        <a:p>
          <a:endParaRPr lang="it-IT"/>
        </a:p>
      </dgm:t>
    </dgm:pt>
    <dgm:pt modelId="{57EE1559-3EA0-4481-9BCB-039833226F93}" type="sibTrans" cxnId="{1125BB01-4165-4C70-A440-20BF9B804584}">
      <dgm:prSet/>
      <dgm:spPr/>
      <dgm:t>
        <a:bodyPr/>
        <a:lstStyle/>
        <a:p>
          <a:endParaRPr lang="it-IT"/>
        </a:p>
      </dgm:t>
    </dgm:pt>
    <dgm:pt modelId="{EEAE782A-AAC1-402D-8F58-4908269D298B}">
      <dgm:prSet phldrT="[Testo]"/>
      <dgm:spPr/>
      <dgm:t>
        <a:bodyPr/>
        <a:lstStyle/>
        <a:p>
          <a:r>
            <a:rPr lang="it-IT" dirty="0" err="1" smtClean="0"/>
            <a:t>Harmonisation</a:t>
          </a:r>
          <a:endParaRPr lang="it-IT" dirty="0"/>
        </a:p>
      </dgm:t>
    </dgm:pt>
    <dgm:pt modelId="{33B09475-7EAB-4820-A905-32DBC4F20A33}" type="parTrans" cxnId="{A2A7012B-39AC-4355-8F95-B25D37127D50}">
      <dgm:prSet/>
      <dgm:spPr/>
      <dgm:t>
        <a:bodyPr/>
        <a:lstStyle/>
        <a:p>
          <a:endParaRPr lang="it-IT"/>
        </a:p>
      </dgm:t>
    </dgm:pt>
    <dgm:pt modelId="{2B76501D-8F5B-4092-B7F0-0786A6BFC181}" type="sibTrans" cxnId="{A2A7012B-39AC-4355-8F95-B25D37127D50}">
      <dgm:prSet/>
      <dgm:spPr/>
      <dgm:t>
        <a:bodyPr/>
        <a:lstStyle/>
        <a:p>
          <a:endParaRPr lang="it-IT"/>
        </a:p>
      </dgm:t>
    </dgm:pt>
    <dgm:pt modelId="{2109129B-F7B9-45EF-A19A-A1FEB29AD2A4}">
      <dgm:prSet phldrT="[Testo]"/>
      <dgm:spPr/>
      <dgm:t>
        <a:bodyPr/>
        <a:lstStyle/>
        <a:p>
          <a:r>
            <a:rPr lang="it-IT" dirty="0" smtClean="0"/>
            <a:t>Negative</a:t>
          </a:r>
          <a:endParaRPr lang="it-IT" dirty="0"/>
        </a:p>
      </dgm:t>
    </dgm:pt>
    <dgm:pt modelId="{26A86764-6E70-449F-9038-6D0708EC1536}" type="parTrans" cxnId="{4C108A91-B91E-463F-886D-36F4AFA26890}">
      <dgm:prSet/>
      <dgm:spPr/>
      <dgm:t>
        <a:bodyPr/>
        <a:lstStyle/>
        <a:p>
          <a:endParaRPr lang="it-IT"/>
        </a:p>
      </dgm:t>
    </dgm:pt>
    <dgm:pt modelId="{9B134C74-5845-4ED7-A526-A8229D53DB43}" type="sibTrans" cxnId="{4C108A91-B91E-463F-886D-36F4AFA26890}">
      <dgm:prSet/>
      <dgm:spPr/>
      <dgm:t>
        <a:bodyPr/>
        <a:lstStyle/>
        <a:p>
          <a:endParaRPr lang="it-IT"/>
        </a:p>
      </dgm:t>
    </dgm:pt>
    <dgm:pt modelId="{26FF3D8B-54DC-4DA6-9EAF-405FE8B22AD8}">
      <dgm:prSet phldrT="[Testo]"/>
      <dgm:spPr/>
      <dgm:t>
        <a:bodyPr/>
        <a:lstStyle/>
        <a:p>
          <a:r>
            <a:rPr lang="it-IT" dirty="0" smtClean="0"/>
            <a:t>Court of </a:t>
          </a:r>
          <a:r>
            <a:rPr lang="it-IT" dirty="0" err="1" smtClean="0"/>
            <a:t>Justice</a:t>
          </a:r>
          <a:endParaRPr lang="it-IT" dirty="0"/>
        </a:p>
      </dgm:t>
    </dgm:pt>
    <dgm:pt modelId="{157DBDF3-38E4-4890-9DF8-7ABCC8182538}" type="parTrans" cxnId="{0E9EDAEF-B482-4FDC-8694-7DF622DB37BB}">
      <dgm:prSet/>
      <dgm:spPr/>
      <dgm:t>
        <a:bodyPr/>
        <a:lstStyle/>
        <a:p>
          <a:endParaRPr lang="it-IT"/>
        </a:p>
      </dgm:t>
    </dgm:pt>
    <dgm:pt modelId="{B981575C-567F-48C8-97FC-ACE3DEAFBDCF}" type="sibTrans" cxnId="{0E9EDAEF-B482-4FDC-8694-7DF622DB37BB}">
      <dgm:prSet/>
      <dgm:spPr/>
      <dgm:t>
        <a:bodyPr/>
        <a:lstStyle/>
        <a:p>
          <a:endParaRPr lang="it-IT"/>
        </a:p>
      </dgm:t>
    </dgm:pt>
    <dgm:pt modelId="{8E07A3FD-FC27-4E9B-A8BF-DE88433D909B}" type="pres">
      <dgm:prSet presAssocID="{69291DF8-82FB-4008-B071-5194BE5C41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53CACA5-C8C8-49F4-A539-9C3464659BC6}" type="pres">
      <dgm:prSet presAssocID="{5FFACD54-B9C0-45D1-8E63-8719409C3510}" presName="vertFlow" presStyleCnt="0"/>
      <dgm:spPr/>
    </dgm:pt>
    <dgm:pt modelId="{5F5DD79E-3362-40D8-A465-9703D292ABFB}" type="pres">
      <dgm:prSet presAssocID="{5FFACD54-B9C0-45D1-8E63-8719409C3510}" presName="header" presStyleLbl="node1" presStyleIdx="0" presStyleCnt="2"/>
      <dgm:spPr/>
      <dgm:t>
        <a:bodyPr/>
        <a:lstStyle/>
        <a:p>
          <a:endParaRPr lang="it-IT"/>
        </a:p>
      </dgm:t>
    </dgm:pt>
    <dgm:pt modelId="{AF215B13-F174-43D7-ABD6-9D57FB16A507}" type="pres">
      <dgm:prSet presAssocID="{3A5A93B2-6D01-4DE4-A68F-447CBF6FE2A1}" presName="parTrans" presStyleLbl="sibTrans2D1" presStyleIdx="0" presStyleCnt="4"/>
      <dgm:spPr/>
      <dgm:t>
        <a:bodyPr/>
        <a:lstStyle/>
        <a:p>
          <a:endParaRPr lang="it-IT"/>
        </a:p>
      </dgm:t>
    </dgm:pt>
    <dgm:pt modelId="{30D2C88D-623E-4E22-85D3-ABFC0A634398}" type="pres">
      <dgm:prSet presAssocID="{C2C95FE2-F84C-4AB8-815C-64E212FECD19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487248-FC63-4F75-8A26-C2659473A6FF}" type="pres">
      <dgm:prSet presAssocID="{500C5EBB-7997-40EE-B9FC-4F7D9F38325C}" presName="sibTrans" presStyleLbl="sibTrans2D1" presStyleIdx="1" presStyleCnt="4"/>
      <dgm:spPr/>
      <dgm:t>
        <a:bodyPr/>
        <a:lstStyle/>
        <a:p>
          <a:endParaRPr lang="it-IT"/>
        </a:p>
      </dgm:t>
    </dgm:pt>
    <dgm:pt modelId="{E90C02A0-55E3-4584-91C7-286F0C7CE0BA}" type="pres">
      <dgm:prSet presAssocID="{61BAF261-5094-4F0B-8B5E-EFD105E41F9C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38FCF1-6CD8-429D-8E96-AB43FF60CAF7}" type="pres">
      <dgm:prSet presAssocID="{5FFACD54-B9C0-45D1-8E63-8719409C3510}" presName="hSp" presStyleCnt="0"/>
      <dgm:spPr/>
    </dgm:pt>
    <dgm:pt modelId="{6AED5871-F9EC-4FA4-B47B-E243561963E9}" type="pres">
      <dgm:prSet presAssocID="{EEAE782A-AAC1-402D-8F58-4908269D298B}" presName="vertFlow" presStyleCnt="0"/>
      <dgm:spPr/>
    </dgm:pt>
    <dgm:pt modelId="{B3D5D392-8D5F-42FD-977E-CB05BC7B132E}" type="pres">
      <dgm:prSet presAssocID="{EEAE782A-AAC1-402D-8F58-4908269D298B}" presName="header" presStyleLbl="node1" presStyleIdx="1" presStyleCnt="2"/>
      <dgm:spPr/>
      <dgm:t>
        <a:bodyPr/>
        <a:lstStyle/>
        <a:p>
          <a:endParaRPr lang="it-IT"/>
        </a:p>
      </dgm:t>
    </dgm:pt>
    <dgm:pt modelId="{68A0FED3-FB7C-4A32-8B05-0207B9D15B4B}" type="pres">
      <dgm:prSet presAssocID="{26A86764-6E70-449F-9038-6D0708EC1536}" presName="parTrans" presStyleLbl="sibTrans2D1" presStyleIdx="2" presStyleCnt="4"/>
      <dgm:spPr/>
      <dgm:t>
        <a:bodyPr/>
        <a:lstStyle/>
        <a:p>
          <a:endParaRPr lang="it-IT"/>
        </a:p>
      </dgm:t>
    </dgm:pt>
    <dgm:pt modelId="{0879A81E-2612-409B-B805-12006119260E}" type="pres">
      <dgm:prSet presAssocID="{2109129B-F7B9-45EF-A19A-A1FEB29AD2A4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9F61940-34FD-4A1C-BE7A-9E1FAB4932AD}" type="pres">
      <dgm:prSet presAssocID="{9B134C74-5845-4ED7-A526-A8229D53DB43}" presName="sibTrans" presStyleLbl="sibTrans2D1" presStyleIdx="3" presStyleCnt="4"/>
      <dgm:spPr/>
      <dgm:t>
        <a:bodyPr/>
        <a:lstStyle/>
        <a:p>
          <a:endParaRPr lang="it-IT"/>
        </a:p>
      </dgm:t>
    </dgm:pt>
    <dgm:pt modelId="{ED3E3CE9-4231-40EA-97A2-CC57FE90F5E6}" type="pres">
      <dgm:prSet presAssocID="{26FF3D8B-54DC-4DA6-9EAF-405FE8B22AD8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767CDD6-1751-4F0C-9687-4792FE6B7787}" type="presOf" srcId="{61BAF261-5094-4F0B-8B5E-EFD105E41F9C}" destId="{E90C02A0-55E3-4584-91C7-286F0C7CE0BA}" srcOrd="0" destOrd="0" presId="urn:microsoft.com/office/officeart/2005/8/layout/lProcess1"/>
    <dgm:cxn modelId="{EF52396B-0C08-4DF6-9231-00479F6577D8}" srcId="{69291DF8-82FB-4008-B071-5194BE5C41D1}" destId="{5FFACD54-B9C0-45D1-8E63-8719409C3510}" srcOrd="0" destOrd="0" parTransId="{62E95D95-2E98-47B7-BB98-D69684E96E0A}" sibTransId="{810F9E59-1E49-4B9A-B736-3DAA9CE4D98F}"/>
    <dgm:cxn modelId="{333A9C99-4034-42E5-A154-8C0C44E26B67}" type="presOf" srcId="{2109129B-F7B9-45EF-A19A-A1FEB29AD2A4}" destId="{0879A81E-2612-409B-B805-12006119260E}" srcOrd="0" destOrd="0" presId="urn:microsoft.com/office/officeart/2005/8/layout/lProcess1"/>
    <dgm:cxn modelId="{4C108A91-B91E-463F-886D-36F4AFA26890}" srcId="{EEAE782A-AAC1-402D-8F58-4908269D298B}" destId="{2109129B-F7B9-45EF-A19A-A1FEB29AD2A4}" srcOrd="0" destOrd="0" parTransId="{26A86764-6E70-449F-9038-6D0708EC1536}" sibTransId="{9B134C74-5845-4ED7-A526-A8229D53DB43}"/>
    <dgm:cxn modelId="{169836CD-571D-4D1D-8ACE-3EB117DE6B19}" type="presOf" srcId="{5FFACD54-B9C0-45D1-8E63-8719409C3510}" destId="{5F5DD79E-3362-40D8-A465-9703D292ABFB}" srcOrd="0" destOrd="0" presId="urn:microsoft.com/office/officeart/2005/8/layout/lProcess1"/>
    <dgm:cxn modelId="{A2A7012B-39AC-4355-8F95-B25D37127D50}" srcId="{69291DF8-82FB-4008-B071-5194BE5C41D1}" destId="{EEAE782A-AAC1-402D-8F58-4908269D298B}" srcOrd="1" destOrd="0" parTransId="{33B09475-7EAB-4820-A905-32DBC4F20A33}" sibTransId="{2B76501D-8F5B-4092-B7F0-0786A6BFC181}"/>
    <dgm:cxn modelId="{70672FA6-C966-47F2-8F32-EBC616DC8EA2}" type="presOf" srcId="{69291DF8-82FB-4008-B071-5194BE5C41D1}" destId="{8E07A3FD-FC27-4E9B-A8BF-DE88433D909B}" srcOrd="0" destOrd="0" presId="urn:microsoft.com/office/officeart/2005/8/layout/lProcess1"/>
    <dgm:cxn modelId="{0E9EDAEF-B482-4FDC-8694-7DF622DB37BB}" srcId="{EEAE782A-AAC1-402D-8F58-4908269D298B}" destId="{26FF3D8B-54DC-4DA6-9EAF-405FE8B22AD8}" srcOrd="1" destOrd="0" parTransId="{157DBDF3-38E4-4890-9DF8-7ABCC8182538}" sibTransId="{B981575C-567F-48C8-97FC-ACE3DEAFBDCF}"/>
    <dgm:cxn modelId="{1125BB01-4165-4C70-A440-20BF9B804584}" srcId="{5FFACD54-B9C0-45D1-8E63-8719409C3510}" destId="{61BAF261-5094-4F0B-8B5E-EFD105E41F9C}" srcOrd="1" destOrd="0" parTransId="{9787FDE1-EC10-4C45-AF3D-EE6441CF2592}" sibTransId="{57EE1559-3EA0-4481-9BCB-039833226F93}"/>
    <dgm:cxn modelId="{C3686D92-9B2B-4331-93AE-BF313DDC9377}" type="presOf" srcId="{9B134C74-5845-4ED7-A526-A8229D53DB43}" destId="{C9F61940-34FD-4A1C-BE7A-9E1FAB4932AD}" srcOrd="0" destOrd="0" presId="urn:microsoft.com/office/officeart/2005/8/layout/lProcess1"/>
    <dgm:cxn modelId="{44F203AF-BC07-4756-AF2C-B89890B04987}" type="presOf" srcId="{3A5A93B2-6D01-4DE4-A68F-447CBF6FE2A1}" destId="{AF215B13-F174-43D7-ABD6-9D57FB16A507}" srcOrd="0" destOrd="0" presId="urn:microsoft.com/office/officeart/2005/8/layout/lProcess1"/>
    <dgm:cxn modelId="{D10BF37F-43B1-48B6-840F-268D22068BA7}" type="presOf" srcId="{500C5EBB-7997-40EE-B9FC-4F7D9F38325C}" destId="{6C487248-FC63-4F75-8A26-C2659473A6FF}" srcOrd="0" destOrd="0" presId="urn:microsoft.com/office/officeart/2005/8/layout/lProcess1"/>
    <dgm:cxn modelId="{9AAAAB1A-0226-45C0-8CCC-F3386E03EDA5}" type="presOf" srcId="{C2C95FE2-F84C-4AB8-815C-64E212FECD19}" destId="{30D2C88D-623E-4E22-85D3-ABFC0A634398}" srcOrd="0" destOrd="0" presId="urn:microsoft.com/office/officeart/2005/8/layout/lProcess1"/>
    <dgm:cxn modelId="{6EEC6A38-C6FB-4F45-8A9B-5D060249BC2D}" type="presOf" srcId="{EEAE782A-AAC1-402D-8F58-4908269D298B}" destId="{B3D5D392-8D5F-42FD-977E-CB05BC7B132E}" srcOrd="0" destOrd="0" presId="urn:microsoft.com/office/officeart/2005/8/layout/lProcess1"/>
    <dgm:cxn modelId="{E8584152-42BE-4783-8FED-EA98D9FFC027}" srcId="{5FFACD54-B9C0-45D1-8E63-8719409C3510}" destId="{C2C95FE2-F84C-4AB8-815C-64E212FECD19}" srcOrd="0" destOrd="0" parTransId="{3A5A93B2-6D01-4DE4-A68F-447CBF6FE2A1}" sibTransId="{500C5EBB-7997-40EE-B9FC-4F7D9F38325C}"/>
    <dgm:cxn modelId="{39026A37-B839-4DE4-AF13-A3986306FA86}" type="presOf" srcId="{26FF3D8B-54DC-4DA6-9EAF-405FE8B22AD8}" destId="{ED3E3CE9-4231-40EA-97A2-CC57FE90F5E6}" srcOrd="0" destOrd="0" presId="urn:microsoft.com/office/officeart/2005/8/layout/lProcess1"/>
    <dgm:cxn modelId="{92D2648C-00B3-4012-8A9A-E8A922239C8D}" type="presOf" srcId="{26A86764-6E70-449F-9038-6D0708EC1536}" destId="{68A0FED3-FB7C-4A32-8B05-0207B9D15B4B}" srcOrd="0" destOrd="0" presId="urn:microsoft.com/office/officeart/2005/8/layout/lProcess1"/>
    <dgm:cxn modelId="{F03182DD-A6E8-41E0-A26F-8D5169C53578}" type="presParOf" srcId="{8E07A3FD-FC27-4E9B-A8BF-DE88433D909B}" destId="{053CACA5-C8C8-49F4-A539-9C3464659BC6}" srcOrd="0" destOrd="0" presId="urn:microsoft.com/office/officeart/2005/8/layout/lProcess1"/>
    <dgm:cxn modelId="{A413CE9E-157C-455A-A242-AFD187174FE9}" type="presParOf" srcId="{053CACA5-C8C8-49F4-A539-9C3464659BC6}" destId="{5F5DD79E-3362-40D8-A465-9703D292ABFB}" srcOrd="0" destOrd="0" presId="urn:microsoft.com/office/officeart/2005/8/layout/lProcess1"/>
    <dgm:cxn modelId="{9B6603CC-EA36-4676-A6F0-D9258808E275}" type="presParOf" srcId="{053CACA5-C8C8-49F4-A539-9C3464659BC6}" destId="{AF215B13-F174-43D7-ABD6-9D57FB16A507}" srcOrd="1" destOrd="0" presId="urn:microsoft.com/office/officeart/2005/8/layout/lProcess1"/>
    <dgm:cxn modelId="{5D677C91-FF28-45E3-8C09-FA31430D60FE}" type="presParOf" srcId="{053CACA5-C8C8-49F4-A539-9C3464659BC6}" destId="{30D2C88D-623E-4E22-85D3-ABFC0A634398}" srcOrd="2" destOrd="0" presId="urn:microsoft.com/office/officeart/2005/8/layout/lProcess1"/>
    <dgm:cxn modelId="{A9B34D0B-A813-4F29-853C-BE9415A1ADD3}" type="presParOf" srcId="{053CACA5-C8C8-49F4-A539-9C3464659BC6}" destId="{6C487248-FC63-4F75-8A26-C2659473A6FF}" srcOrd="3" destOrd="0" presId="urn:microsoft.com/office/officeart/2005/8/layout/lProcess1"/>
    <dgm:cxn modelId="{5C1078FF-EB52-41D0-9296-31644C969CCD}" type="presParOf" srcId="{053CACA5-C8C8-49F4-A539-9C3464659BC6}" destId="{E90C02A0-55E3-4584-91C7-286F0C7CE0BA}" srcOrd="4" destOrd="0" presId="urn:microsoft.com/office/officeart/2005/8/layout/lProcess1"/>
    <dgm:cxn modelId="{D61FAA24-D981-4826-B503-682BB6540A19}" type="presParOf" srcId="{8E07A3FD-FC27-4E9B-A8BF-DE88433D909B}" destId="{8F38FCF1-6CD8-429D-8E96-AB43FF60CAF7}" srcOrd="1" destOrd="0" presId="urn:microsoft.com/office/officeart/2005/8/layout/lProcess1"/>
    <dgm:cxn modelId="{0D596A51-DA8F-4289-9CA6-01C2E7B8FEB2}" type="presParOf" srcId="{8E07A3FD-FC27-4E9B-A8BF-DE88433D909B}" destId="{6AED5871-F9EC-4FA4-B47B-E243561963E9}" srcOrd="2" destOrd="0" presId="urn:microsoft.com/office/officeart/2005/8/layout/lProcess1"/>
    <dgm:cxn modelId="{F18EEA25-2734-43E9-8393-30C2DA95A430}" type="presParOf" srcId="{6AED5871-F9EC-4FA4-B47B-E243561963E9}" destId="{B3D5D392-8D5F-42FD-977E-CB05BC7B132E}" srcOrd="0" destOrd="0" presId="urn:microsoft.com/office/officeart/2005/8/layout/lProcess1"/>
    <dgm:cxn modelId="{1D298657-9EBA-4C41-8BD2-E996FEA024A2}" type="presParOf" srcId="{6AED5871-F9EC-4FA4-B47B-E243561963E9}" destId="{68A0FED3-FB7C-4A32-8B05-0207B9D15B4B}" srcOrd="1" destOrd="0" presId="urn:microsoft.com/office/officeart/2005/8/layout/lProcess1"/>
    <dgm:cxn modelId="{6B351320-051E-4DB0-94F4-09F11075FA2E}" type="presParOf" srcId="{6AED5871-F9EC-4FA4-B47B-E243561963E9}" destId="{0879A81E-2612-409B-B805-12006119260E}" srcOrd="2" destOrd="0" presId="urn:microsoft.com/office/officeart/2005/8/layout/lProcess1"/>
    <dgm:cxn modelId="{38356826-5693-4ED9-B9FC-98984D9252DB}" type="presParOf" srcId="{6AED5871-F9EC-4FA4-B47B-E243561963E9}" destId="{C9F61940-34FD-4A1C-BE7A-9E1FAB4932AD}" srcOrd="3" destOrd="0" presId="urn:microsoft.com/office/officeart/2005/8/layout/lProcess1"/>
    <dgm:cxn modelId="{092F1680-F755-468D-8660-65E512775C9E}" type="presParOf" srcId="{6AED5871-F9EC-4FA4-B47B-E243561963E9}" destId="{ED3E3CE9-4231-40EA-97A2-CC57FE90F5E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932F75-7A69-4BF1-B059-4B70AEB05ED6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508CD575-B70F-4C79-B375-56E1088F0142}">
      <dgm:prSet/>
      <dgm:spPr/>
      <dgm:t>
        <a:bodyPr/>
        <a:lstStyle/>
        <a:p>
          <a:pPr algn="ctr" rtl="0"/>
          <a:r>
            <a:rPr lang="it-IT" baseline="0" dirty="0" smtClean="0"/>
            <a:t>Dir. 97/5/CE; Dir. 98/26/CE; Dir. 2000/46/CE; Dir. 2000/28/CE; Dir. 2000/35/CE; </a:t>
          </a:r>
        </a:p>
        <a:p>
          <a:pPr algn="ctr" rtl="0"/>
          <a:r>
            <a:rPr lang="it-IT" baseline="0" dirty="0" smtClean="0">
              <a:solidFill>
                <a:srgbClr val="0070C0"/>
              </a:solidFill>
            </a:rPr>
            <a:t>Reg. 2560/2001/CE</a:t>
          </a:r>
          <a:r>
            <a:rPr lang="it-IT" baseline="0" dirty="0" smtClean="0"/>
            <a:t>; Dir. 2002/65/CE; Dir. 2007/64/CE (PSD); Dir. 2009/110/CE; </a:t>
          </a:r>
          <a:r>
            <a:rPr lang="it-IT" baseline="0" dirty="0" smtClean="0">
              <a:solidFill>
                <a:srgbClr val="0070C0"/>
              </a:solidFill>
            </a:rPr>
            <a:t>Reg. 924/2009/CE</a:t>
          </a:r>
          <a:r>
            <a:rPr lang="it-IT" baseline="0" dirty="0" smtClean="0"/>
            <a:t>; Dir. 2009/44/CE; </a:t>
          </a:r>
        </a:p>
        <a:p>
          <a:pPr algn="ctr" rtl="0"/>
          <a:r>
            <a:rPr lang="it-IT" baseline="0" dirty="0" smtClean="0"/>
            <a:t>Dir. 2011/7/UE; </a:t>
          </a:r>
          <a:r>
            <a:rPr lang="it-IT" baseline="0" dirty="0" smtClean="0">
              <a:solidFill>
                <a:srgbClr val="0070C0"/>
              </a:solidFill>
            </a:rPr>
            <a:t>Reg. 260/2012/UE</a:t>
          </a:r>
          <a:r>
            <a:rPr lang="it-IT" baseline="0" dirty="0" smtClean="0"/>
            <a:t>; Dir. 2014/92/UE; </a:t>
          </a:r>
          <a:r>
            <a:rPr lang="it-IT" baseline="0" dirty="0" smtClean="0">
              <a:solidFill>
                <a:srgbClr val="0070C0"/>
              </a:solidFill>
            </a:rPr>
            <a:t>Reg</a:t>
          </a:r>
          <a:r>
            <a:rPr lang="it-IT" baseline="0" dirty="0" smtClean="0">
              <a:solidFill>
                <a:srgbClr val="FF0000"/>
              </a:solidFill>
            </a:rPr>
            <a:t>. </a:t>
          </a:r>
          <a:r>
            <a:rPr lang="it-IT" baseline="0" dirty="0" smtClean="0">
              <a:solidFill>
                <a:srgbClr val="0070C0"/>
              </a:solidFill>
            </a:rPr>
            <a:t>248/2014/UE; Reg. 751/2015/UE</a:t>
          </a:r>
          <a:r>
            <a:rPr lang="it-IT" baseline="0" dirty="0" smtClean="0"/>
            <a:t>; Dir. 2015/2366/UE (PSD2) </a:t>
          </a:r>
          <a:endParaRPr lang="it-IT" dirty="0"/>
        </a:p>
      </dgm:t>
    </dgm:pt>
    <dgm:pt modelId="{C8D6B461-6E65-48B8-9EC9-E0779DB17112}" type="parTrans" cxnId="{81E7EC9F-3353-429A-B928-8CF5B8103E87}">
      <dgm:prSet/>
      <dgm:spPr/>
      <dgm:t>
        <a:bodyPr/>
        <a:lstStyle/>
        <a:p>
          <a:endParaRPr lang="it-IT"/>
        </a:p>
      </dgm:t>
    </dgm:pt>
    <dgm:pt modelId="{84BE0F8E-5FE8-4400-8C0D-3B969EC19739}" type="sibTrans" cxnId="{81E7EC9F-3353-429A-B928-8CF5B8103E87}">
      <dgm:prSet/>
      <dgm:spPr/>
      <dgm:t>
        <a:bodyPr/>
        <a:lstStyle/>
        <a:p>
          <a:endParaRPr lang="it-IT"/>
        </a:p>
      </dgm:t>
    </dgm:pt>
    <dgm:pt modelId="{8A4792D1-FC6C-4B0B-AD04-551229EC22EB}" type="pres">
      <dgm:prSet presAssocID="{E1932F75-7A69-4BF1-B059-4B70AEB05E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8214F0A-3AA4-4F98-9C9F-5E50E207095A}" type="pres">
      <dgm:prSet presAssocID="{508CD575-B70F-4C79-B375-56E1088F0142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1E7EC9F-3353-429A-B928-8CF5B8103E87}" srcId="{E1932F75-7A69-4BF1-B059-4B70AEB05ED6}" destId="{508CD575-B70F-4C79-B375-56E1088F0142}" srcOrd="0" destOrd="0" parTransId="{C8D6B461-6E65-48B8-9EC9-E0779DB17112}" sibTransId="{84BE0F8E-5FE8-4400-8C0D-3B969EC19739}"/>
    <dgm:cxn modelId="{95D5C3AB-561E-4BE6-A03B-4D6AC16AF675}" type="presOf" srcId="{E1932F75-7A69-4BF1-B059-4B70AEB05ED6}" destId="{8A4792D1-FC6C-4B0B-AD04-551229EC22EB}" srcOrd="0" destOrd="0" presId="urn:microsoft.com/office/officeart/2005/8/layout/process1"/>
    <dgm:cxn modelId="{E68F2382-F4BE-498B-BBE8-016D3434EA65}" type="presOf" srcId="{508CD575-B70F-4C79-B375-56E1088F0142}" destId="{68214F0A-3AA4-4F98-9C9F-5E50E207095A}" srcOrd="0" destOrd="0" presId="urn:microsoft.com/office/officeart/2005/8/layout/process1"/>
    <dgm:cxn modelId="{160BFB4F-EF6E-4DE6-8FA4-CE6718A6E206}" type="presParOf" srcId="{8A4792D1-FC6C-4B0B-AD04-551229EC22EB}" destId="{68214F0A-3AA4-4F98-9C9F-5E50E207095A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6A2C6F-5BEA-4B16-A4CF-E2EF544F6C3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15E3C455-B059-4524-94F5-4A362FAD0747}">
      <dgm:prSet phldrT="[Testo]"/>
      <dgm:spPr/>
      <dgm:t>
        <a:bodyPr/>
        <a:lstStyle/>
        <a:p>
          <a:r>
            <a:rPr lang="it-IT" dirty="0" smtClean="0"/>
            <a:t>SEPA</a:t>
          </a:r>
          <a:endParaRPr lang="it-IT" dirty="0"/>
        </a:p>
      </dgm:t>
    </dgm:pt>
    <dgm:pt modelId="{7CC2D4C3-E841-4609-A500-3B175F24051A}" type="parTrans" cxnId="{CF429718-B614-4CA4-8B65-C0AA9C34D755}">
      <dgm:prSet/>
      <dgm:spPr/>
      <dgm:t>
        <a:bodyPr/>
        <a:lstStyle/>
        <a:p>
          <a:endParaRPr lang="it-IT"/>
        </a:p>
      </dgm:t>
    </dgm:pt>
    <dgm:pt modelId="{3BFD2235-4035-4FED-9B78-F80AF6198330}" type="sibTrans" cxnId="{CF429718-B614-4CA4-8B65-C0AA9C34D755}">
      <dgm:prSet/>
      <dgm:spPr/>
      <dgm:t>
        <a:bodyPr/>
        <a:lstStyle/>
        <a:p>
          <a:endParaRPr lang="it-IT"/>
        </a:p>
      </dgm:t>
    </dgm:pt>
    <dgm:pt modelId="{E9011A76-2BC1-4724-9A0C-D55492312CB2}">
      <dgm:prSet phldrT="[Testo]"/>
      <dgm:spPr/>
      <dgm:t>
        <a:bodyPr/>
        <a:lstStyle/>
        <a:p>
          <a:r>
            <a:rPr lang="it-IT" dirty="0" smtClean="0"/>
            <a:t>Credit </a:t>
          </a:r>
          <a:r>
            <a:rPr lang="it-IT" dirty="0" err="1" smtClean="0"/>
            <a:t>Transfers</a:t>
          </a:r>
          <a:endParaRPr lang="it-IT" dirty="0"/>
        </a:p>
      </dgm:t>
    </dgm:pt>
    <dgm:pt modelId="{429B8965-F0EE-4162-AC1E-0DBFD367345F}" type="parTrans" cxnId="{1800E6E9-5DD2-4356-9B67-C1196F25A58A}">
      <dgm:prSet/>
      <dgm:spPr/>
      <dgm:t>
        <a:bodyPr/>
        <a:lstStyle/>
        <a:p>
          <a:endParaRPr lang="it-IT"/>
        </a:p>
      </dgm:t>
    </dgm:pt>
    <dgm:pt modelId="{5E96EB7A-B2D1-408F-BC00-D9C93BAD834A}" type="sibTrans" cxnId="{1800E6E9-5DD2-4356-9B67-C1196F25A58A}">
      <dgm:prSet/>
      <dgm:spPr/>
      <dgm:t>
        <a:bodyPr/>
        <a:lstStyle/>
        <a:p>
          <a:endParaRPr lang="it-IT"/>
        </a:p>
      </dgm:t>
    </dgm:pt>
    <dgm:pt modelId="{484B4E4E-BE25-4552-A3A6-71624483182E}">
      <dgm:prSet phldrT="[Testo]"/>
      <dgm:spPr/>
      <dgm:t>
        <a:bodyPr/>
        <a:lstStyle/>
        <a:p>
          <a:r>
            <a:rPr lang="it-IT" dirty="0" smtClean="0"/>
            <a:t>Direct </a:t>
          </a:r>
          <a:r>
            <a:rPr lang="it-IT" dirty="0" err="1" smtClean="0"/>
            <a:t>Debits</a:t>
          </a:r>
          <a:endParaRPr lang="it-IT" dirty="0"/>
        </a:p>
      </dgm:t>
    </dgm:pt>
    <dgm:pt modelId="{634DBFFC-8115-42F4-9186-DD9A7A10DCE8}" type="parTrans" cxnId="{E70CF5EB-ACFF-4F26-8E70-8F01DF90F217}">
      <dgm:prSet/>
      <dgm:spPr/>
      <dgm:t>
        <a:bodyPr/>
        <a:lstStyle/>
        <a:p>
          <a:endParaRPr lang="it-IT"/>
        </a:p>
      </dgm:t>
    </dgm:pt>
    <dgm:pt modelId="{E73C5D38-56FE-4968-B0AC-3B22203A8756}" type="sibTrans" cxnId="{E70CF5EB-ACFF-4F26-8E70-8F01DF90F217}">
      <dgm:prSet/>
      <dgm:spPr/>
      <dgm:t>
        <a:bodyPr/>
        <a:lstStyle/>
        <a:p>
          <a:endParaRPr lang="it-IT"/>
        </a:p>
      </dgm:t>
    </dgm:pt>
    <dgm:pt modelId="{9B0FFFB6-38CC-46DC-A84B-AD63B07A3C4F}">
      <dgm:prSet phldrT="[Testo]"/>
      <dgm:spPr/>
      <dgm:t>
        <a:bodyPr/>
        <a:lstStyle/>
        <a:p>
          <a:r>
            <a:rPr lang="it-IT" dirty="0" smtClean="0"/>
            <a:t>Card </a:t>
          </a:r>
          <a:r>
            <a:rPr lang="it-IT" dirty="0" err="1" smtClean="0"/>
            <a:t>Payments</a:t>
          </a:r>
          <a:endParaRPr lang="it-IT" dirty="0"/>
        </a:p>
      </dgm:t>
    </dgm:pt>
    <dgm:pt modelId="{D8E98DD2-2891-4428-9F87-B795E560E5BF}" type="parTrans" cxnId="{F46632FC-DC6A-4C92-82EF-54AAF3A65984}">
      <dgm:prSet/>
      <dgm:spPr/>
      <dgm:t>
        <a:bodyPr/>
        <a:lstStyle/>
        <a:p>
          <a:endParaRPr lang="it-IT"/>
        </a:p>
      </dgm:t>
    </dgm:pt>
    <dgm:pt modelId="{585DD447-DAC9-464E-872B-8A7A777F19D1}" type="sibTrans" cxnId="{F46632FC-DC6A-4C92-82EF-54AAF3A65984}">
      <dgm:prSet/>
      <dgm:spPr/>
      <dgm:t>
        <a:bodyPr/>
        <a:lstStyle/>
        <a:p>
          <a:endParaRPr lang="it-IT"/>
        </a:p>
      </dgm:t>
    </dgm:pt>
    <dgm:pt modelId="{CEFADCE8-785D-4E05-8823-8328573CADBA}" type="pres">
      <dgm:prSet presAssocID="{B96A2C6F-5BEA-4B16-A4CF-E2EF544F6C3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A6403EC-9EF5-42A5-B65D-8645262DF1BC}" type="pres">
      <dgm:prSet presAssocID="{15E3C455-B059-4524-94F5-4A362FAD0747}" presName="root1" presStyleCnt="0"/>
      <dgm:spPr/>
    </dgm:pt>
    <dgm:pt modelId="{E47C4910-B38E-478D-B568-3A3CB6B503F8}" type="pres">
      <dgm:prSet presAssocID="{15E3C455-B059-4524-94F5-4A362FAD074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54A7C5F-4FC1-4822-A243-48A5ABE3D933}" type="pres">
      <dgm:prSet presAssocID="{15E3C455-B059-4524-94F5-4A362FAD0747}" presName="level2hierChild" presStyleCnt="0"/>
      <dgm:spPr/>
    </dgm:pt>
    <dgm:pt modelId="{DDD10079-F852-408E-B3C7-CEB504AD5E97}" type="pres">
      <dgm:prSet presAssocID="{429B8965-F0EE-4162-AC1E-0DBFD367345F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203713DD-5D65-4543-BF31-E6D03D25123C}" type="pres">
      <dgm:prSet presAssocID="{429B8965-F0EE-4162-AC1E-0DBFD367345F}" presName="connTx" presStyleLbl="parChTrans1D2" presStyleIdx="0" presStyleCnt="3"/>
      <dgm:spPr/>
      <dgm:t>
        <a:bodyPr/>
        <a:lstStyle/>
        <a:p>
          <a:endParaRPr lang="it-IT"/>
        </a:p>
      </dgm:t>
    </dgm:pt>
    <dgm:pt modelId="{FD4A78E8-995C-480E-A228-B982C2EBF52F}" type="pres">
      <dgm:prSet presAssocID="{E9011A76-2BC1-4724-9A0C-D55492312CB2}" presName="root2" presStyleCnt="0"/>
      <dgm:spPr/>
    </dgm:pt>
    <dgm:pt modelId="{68D4342D-4BE9-4AC5-B57C-1910B61F0450}" type="pres">
      <dgm:prSet presAssocID="{E9011A76-2BC1-4724-9A0C-D55492312CB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19F1A34-68E8-4B93-B0ED-6E1EC1A955CE}" type="pres">
      <dgm:prSet presAssocID="{E9011A76-2BC1-4724-9A0C-D55492312CB2}" presName="level3hierChild" presStyleCnt="0"/>
      <dgm:spPr/>
    </dgm:pt>
    <dgm:pt modelId="{E3CDF010-B303-4F88-9686-C4C7676D7A8C}" type="pres">
      <dgm:prSet presAssocID="{634DBFFC-8115-42F4-9186-DD9A7A10DCE8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B0A1A923-233E-49A8-9406-82D3D8894BDD}" type="pres">
      <dgm:prSet presAssocID="{634DBFFC-8115-42F4-9186-DD9A7A10DCE8}" presName="connTx" presStyleLbl="parChTrans1D2" presStyleIdx="1" presStyleCnt="3"/>
      <dgm:spPr/>
      <dgm:t>
        <a:bodyPr/>
        <a:lstStyle/>
        <a:p>
          <a:endParaRPr lang="it-IT"/>
        </a:p>
      </dgm:t>
    </dgm:pt>
    <dgm:pt modelId="{22DA9752-12FD-4763-A0EC-619D46CAFF9B}" type="pres">
      <dgm:prSet presAssocID="{484B4E4E-BE25-4552-A3A6-71624483182E}" presName="root2" presStyleCnt="0"/>
      <dgm:spPr/>
    </dgm:pt>
    <dgm:pt modelId="{A372F3EF-24EC-4E57-928C-C83C0BC72CDA}" type="pres">
      <dgm:prSet presAssocID="{484B4E4E-BE25-4552-A3A6-71624483182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CA49DA0-F808-4BEA-950E-672FC0520BB0}" type="pres">
      <dgm:prSet presAssocID="{484B4E4E-BE25-4552-A3A6-71624483182E}" presName="level3hierChild" presStyleCnt="0"/>
      <dgm:spPr/>
    </dgm:pt>
    <dgm:pt modelId="{5181F663-2840-44F8-AF62-A2948A14EFF6}" type="pres">
      <dgm:prSet presAssocID="{D8E98DD2-2891-4428-9F87-B795E560E5BF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B3D8768C-6126-4045-994F-3B1571346968}" type="pres">
      <dgm:prSet presAssocID="{D8E98DD2-2891-4428-9F87-B795E560E5BF}" presName="connTx" presStyleLbl="parChTrans1D2" presStyleIdx="2" presStyleCnt="3"/>
      <dgm:spPr/>
      <dgm:t>
        <a:bodyPr/>
        <a:lstStyle/>
        <a:p>
          <a:endParaRPr lang="it-IT"/>
        </a:p>
      </dgm:t>
    </dgm:pt>
    <dgm:pt modelId="{2C9E44BD-9F62-409B-B4F4-376E7442E670}" type="pres">
      <dgm:prSet presAssocID="{9B0FFFB6-38CC-46DC-A84B-AD63B07A3C4F}" presName="root2" presStyleCnt="0"/>
      <dgm:spPr/>
    </dgm:pt>
    <dgm:pt modelId="{9B9DEAD0-481F-4786-9AC4-415BB33502B4}" type="pres">
      <dgm:prSet presAssocID="{9B0FFFB6-38CC-46DC-A84B-AD63B07A3C4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FC55B0-00E2-4AD4-B914-07F60D131716}" type="pres">
      <dgm:prSet presAssocID="{9B0FFFB6-38CC-46DC-A84B-AD63B07A3C4F}" presName="level3hierChild" presStyleCnt="0"/>
      <dgm:spPr/>
    </dgm:pt>
  </dgm:ptLst>
  <dgm:cxnLst>
    <dgm:cxn modelId="{F46632FC-DC6A-4C92-82EF-54AAF3A65984}" srcId="{15E3C455-B059-4524-94F5-4A362FAD0747}" destId="{9B0FFFB6-38CC-46DC-A84B-AD63B07A3C4F}" srcOrd="2" destOrd="0" parTransId="{D8E98DD2-2891-4428-9F87-B795E560E5BF}" sibTransId="{585DD447-DAC9-464E-872B-8A7A777F19D1}"/>
    <dgm:cxn modelId="{120319E4-1A33-4BDF-A192-29F3BA8DA288}" type="presOf" srcId="{429B8965-F0EE-4162-AC1E-0DBFD367345F}" destId="{203713DD-5D65-4543-BF31-E6D03D25123C}" srcOrd="1" destOrd="0" presId="urn:microsoft.com/office/officeart/2005/8/layout/hierarchy2"/>
    <dgm:cxn modelId="{207B007E-EAFA-4FBB-90E1-2802AFC67C85}" type="presOf" srcId="{484B4E4E-BE25-4552-A3A6-71624483182E}" destId="{A372F3EF-24EC-4E57-928C-C83C0BC72CDA}" srcOrd="0" destOrd="0" presId="urn:microsoft.com/office/officeart/2005/8/layout/hierarchy2"/>
    <dgm:cxn modelId="{1800E6E9-5DD2-4356-9B67-C1196F25A58A}" srcId="{15E3C455-B059-4524-94F5-4A362FAD0747}" destId="{E9011A76-2BC1-4724-9A0C-D55492312CB2}" srcOrd="0" destOrd="0" parTransId="{429B8965-F0EE-4162-AC1E-0DBFD367345F}" sibTransId="{5E96EB7A-B2D1-408F-BC00-D9C93BAD834A}"/>
    <dgm:cxn modelId="{8AE687CC-B0F0-485F-8B8A-9EC5A4E58FD8}" type="presOf" srcId="{15E3C455-B059-4524-94F5-4A362FAD0747}" destId="{E47C4910-B38E-478D-B568-3A3CB6B503F8}" srcOrd="0" destOrd="0" presId="urn:microsoft.com/office/officeart/2005/8/layout/hierarchy2"/>
    <dgm:cxn modelId="{1A5EC9BB-0EB5-4792-B6E7-3E2E5D4DCBCE}" type="presOf" srcId="{D8E98DD2-2891-4428-9F87-B795E560E5BF}" destId="{5181F663-2840-44F8-AF62-A2948A14EFF6}" srcOrd="0" destOrd="0" presId="urn:microsoft.com/office/officeart/2005/8/layout/hierarchy2"/>
    <dgm:cxn modelId="{CF429718-B614-4CA4-8B65-C0AA9C34D755}" srcId="{B96A2C6F-5BEA-4B16-A4CF-E2EF544F6C33}" destId="{15E3C455-B059-4524-94F5-4A362FAD0747}" srcOrd="0" destOrd="0" parTransId="{7CC2D4C3-E841-4609-A500-3B175F24051A}" sibTransId="{3BFD2235-4035-4FED-9B78-F80AF6198330}"/>
    <dgm:cxn modelId="{4A2FF929-246E-49B2-9E51-C5970406A83C}" type="presOf" srcId="{429B8965-F0EE-4162-AC1E-0DBFD367345F}" destId="{DDD10079-F852-408E-B3C7-CEB504AD5E97}" srcOrd="0" destOrd="0" presId="urn:microsoft.com/office/officeart/2005/8/layout/hierarchy2"/>
    <dgm:cxn modelId="{F4F786CE-18C0-467D-84FF-FC4943DD4679}" type="presOf" srcId="{634DBFFC-8115-42F4-9186-DD9A7A10DCE8}" destId="{E3CDF010-B303-4F88-9686-C4C7676D7A8C}" srcOrd="0" destOrd="0" presId="urn:microsoft.com/office/officeart/2005/8/layout/hierarchy2"/>
    <dgm:cxn modelId="{33B0763A-4B5F-48B8-8CF9-1F72710582BE}" type="presOf" srcId="{9B0FFFB6-38CC-46DC-A84B-AD63B07A3C4F}" destId="{9B9DEAD0-481F-4786-9AC4-415BB33502B4}" srcOrd="0" destOrd="0" presId="urn:microsoft.com/office/officeart/2005/8/layout/hierarchy2"/>
    <dgm:cxn modelId="{8B56E84D-5477-473D-8F3A-C42FC43A3831}" type="presOf" srcId="{634DBFFC-8115-42F4-9186-DD9A7A10DCE8}" destId="{B0A1A923-233E-49A8-9406-82D3D8894BDD}" srcOrd="1" destOrd="0" presId="urn:microsoft.com/office/officeart/2005/8/layout/hierarchy2"/>
    <dgm:cxn modelId="{792A2E89-0702-488E-8CD9-FB8BA6BE43F1}" type="presOf" srcId="{B96A2C6F-5BEA-4B16-A4CF-E2EF544F6C33}" destId="{CEFADCE8-785D-4E05-8823-8328573CADBA}" srcOrd="0" destOrd="0" presId="urn:microsoft.com/office/officeart/2005/8/layout/hierarchy2"/>
    <dgm:cxn modelId="{4FC670FA-CB26-4C79-9096-BE6212D3C781}" type="presOf" srcId="{E9011A76-2BC1-4724-9A0C-D55492312CB2}" destId="{68D4342D-4BE9-4AC5-B57C-1910B61F0450}" srcOrd="0" destOrd="0" presId="urn:microsoft.com/office/officeart/2005/8/layout/hierarchy2"/>
    <dgm:cxn modelId="{2B463DF4-4213-4976-BC78-8B680DD328D4}" type="presOf" srcId="{D8E98DD2-2891-4428-9F87-B795E560E5BF}" destId="{B3D8768C-6126-4045-994F-3B1571346968}" srcOrd="1" destOrd="0" presId="urn:microsoft.com/office/officeart/2005/8/layout/hierarchy2"/>
    <dgm:cxn modelId="{E70CF5EB-ACFF-4F26-8E70-8F01DF90F217}" srcId="{15E3C455-B059-4524-94F5-4A362FAD0747}" destId="{484B4E4E-BE25-4552-A3A6-71624483182E}" srcOrd="1" destOrd="0" parTransId="{634DBFFC-8115-42F4-9186-DD9A7A10DCE8}" sibTransId="{E73C5D38-56FE-4968-B0AC-3B22203A8756}"/>
    <dgm:cxn modelId="{0DFF9F68-EBFA-4E28-8B1E-9B437A3EC924}" type="presParOf" srcId="{CEFADCE8-785D-4E05-8823-8328573CADBA}" destId="{3A6403EC-9EF5-42A5-B65D-8645262DF1BC}" srcOrd="0" destOrd="0" presId="urn:microsoft.com/office/officeart/2005/8/layout/hierarchy2"/>
    <dgm:cxn modelId="{ED78A137-47B8-4A18-BA51-9122699E22FB}" type="presParOf" srcId="{3A6403EC-9EF5-42A5-B65D-8645262DF1BC}" destId="{E47C4910-B38E-478D-B568-3A3CB6B503F8}" srcOrd="0" destOrd="0" presId="urn:microsoft.com/office/officeart/2005/8/layout/hierarchy2"/>
    <dgm:cxn modelId="{2530DB66-4CD5-40CD-8E64-650257C54492}" type="presParOf" srcId="{3A6403EC-9EF5-42A5-B65D-8645262DF1BC}" destId="{E54A7C5F-4FC1-4822-A243-48A5ABE3D933}" srcOrd="1" destOrd="0" presId="urn:microsoft.com/office/officeart/2005/8/layout/hierarchy2"/>
    <dgm:cxn modelId="{5607E7DB-BE81-40A5-A85B-F00AC294CFB5}" type="presParOf" srcId="{E54A7C5F-4FC1-4822-A243-48A5ABE3D933}" destId="{DDD10079-F852-408E-B3C7-CEB504AD5E97}" srcOrd="0" destOrd="0" presId="urn:microsoft.com/office/officeart/2005/8/layout/hierarchy2"/>
    <dgm:cxn modelId="{F1FD394C-3AFF-4788-845D-6A82EC91D6AA}" type="presParOf" srcId="{DDD10079-F852-408E-B3C7-CEB504AD5E97}" destId="{203713DD-5D65-4543-BF31-E6D03D25123C}" srcOrd="0" destOrd="0" presId="urn:microsoft.com/office/officeart/2005/8/layout/hierarchy2"/>
    <dgm:cxn modelId="{1481AEE9-D62F-4E50-A1E1-2F5C377C62C3}" type="presParOf" srcId="{E54A7C5F-4FC1-4822-A243-48A5ABE3D933}" destId="{FD4A78E8-995C-480E-A228-B982C2EBF52F}" srcOrd="1" destOrd="0" presId="urn:microsoft.com/office/officeart/2005/8/layout/hierarchy2"/>
    <dgm:cxn modelId="{316E03FD-510B-4FC6-A5D9-9DD28A6F44CE}" type="presParOf" srcId="{FD4A78E8-995C-480E-A228-B982C2EBF52F}" destId="{68D4342D-4BE9-4AC5-B57C-1910B61F0450}" srcOrd="0" destOrd="0" presId="urn:microsoft.com/office/officeart/2005/8/layout/hierarchy2"/>
    <dgm:cxn modelId="{A25756FF-EEFE-4AC1-8202-7948B211E58B}" type="presParOf" srcId="{FD4A78E8-995C-480E-A228-B982C2EBF52F}" destId="{519F1A34-68E8-4B93-B0ED-6E1EC1A955CE}" srcOrd="1" destOrd="0" presId="urn:microsoft.com/office/officeart/2005/8/layout/hierarchy2"/>
    <dgm:cxn modelId="{4F7CEFA0-A32D-46FE-BAE8-4ED134E74E0C}" type="presParOf" srcId="{E54A7C5F-4FC1-4822-A243-48A5ABE3D933}" destId="{E3CDF010-B303-4F88-9686-C4C7676D7A8C}" srcOrd="2" destOrd="0" presId="urn:microsoft.com/office/officeart/2005/8/layout/hierarchy2"/>
    <dgm:cxn modelId="{4C6A7E88-92CE-49AA-B6D3-360F274A6F41}" type="presParOf" srcId="{E3CDF010-B303-4F88-9686-C4C7676D7A8C}" destId="{B0A1A923-233E-49A8-9406-82D3D8894BDD}" srcOrd="0" destOrd="0" presId="urn:microsoft.com/office/officeart/2005/8/layout/hierarchy2"/>
    <dgm:cxn modelId="{0CE1A830-024F-4951-A60F-91B0516C4B96}" type="presParOf" srcId="{E54A7C5F-4FC1-4822-A243-48A5ABE3D933}" destId="{22DA9752-12FD-4763-A0EC-619D46CAFF9B}" srcOrd="3" destOrd="0" presId="urn:microsoft.com/office/officeart/2005/8/layout/hierarchy2"/>
    <dgm:cxn modelId="{B071A692-E903-44B6-BBC6-5EACEB171477}" type="presParOf" srcId="{22DA9752-12FD-4763-A0EC-619D46CAFF9B}" destId="{A372F3EF-24EC-4E57-928C-C83C0BC72CDA}" srcOrd="0" destOrd="0" presId="urn:microsoft.com/office/officeart/2005/8/layout/hierarchy2"/>
    <dgm:cxn modelId="{083818C5-5FCA-44BB-B2CC-ADAF06C9A33B}" type="presParOf" srcId="{22DA9752-12FD-4763-A0EC-619D46CAFF9B}" destId="{4CA49DA0-F808-4BEA-950E-672FC0520BB0}" srcOrd="1" destOrd="0" presId="urn:microsoft.com/office/officeart/2005/8/layout/hierarchy2"/>
    <dgm:cxn modelId="{85CA7EC1-B66D-4F7B-AFF3-66BBDFA15DEC}" type="presParOf" srcId="{E54A7C5F-4FC1-4822-A243-48A5ABE3D933}" destId="{5181F663-2840-44F8-AF62-A2948A14EFF6}" srcOrd="4" destOrd="0" presId="urn:microsoft.com/office/officeart/2005/8/layout/hierarchy2"/>
    <dgm:cxn modelId="{E14072B2-4472-49B3-9C81-67AE20C841F5}" type="presParOf" srcId="{5181F663-2840-44F8-AF62-A2948A14EFF6}" destId="{B3D8768C-6126-4045-994F-3B1571346968}" srcOrd="0" destOrd="0" presId="urn:microsoft.com/office/officeart/2005/8/layout/hierarchy2"/>
    <dgm:cxn modelId="{E28B18E3-CF0E-4EF6-83EA-E91B317C093E}" type="presParOf" srcId="{E54A7C5F-4FC1-4822-A243-48A5ABE3D933}" destId="{2C9E44BD-9F62-409B-B4F4-376E7442E670}" srcOrd="5" destOrd="0" presId="urn:microsoft.com/office/officeart/2005/8/layout/hierarchy2"/>
    <dgm:cxn modelId="{83481AAA-C892-4CE1-9CEE-3EC857C3A30F}" type="presParOf" srcId="{2C9E44BD-9F62-409B-B4F4-376E7442E670}" destId="{9B9DEAD0-481F-4786-9AC4-415BB33502B4}" srcOrd="0" destOrd="0" presId="urn:microsoft.com/office/officeart/2005/8/layout/hierarchy2"/>
    <dgm:cxn modelId="{FAD66DAD-AD2A-448D-AC07-010D35C90C83}" type="presParOf" srcId="{2C9E44BD-9F62-409B-B4F4-376E7442E670}" destId="{95FC55B0-00E2-4AD4-B914-07F60D1317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BE4418-383D-4027-93AE-C9B2F523BF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C3D5116-76A4-45A9-A41D-2C28352591BC}">
      <dgm:prSet phldrT="[Testo]"/>
      <dgm:spPr/>
      <dgm:t>
        <a:bodyPr/>
        <a:lstStyle/>
        <a:p>
          <a:r>
            <a:rPr lang="it-IT" dirty="0" smtClean="0"/>
            <a:t>2000 Late </a:t>
          </a:r>
          <a:r>
            <a:rPr lang="it-IT" dirty="0" err="1" smtClean="0"/>
            <a:t>payment</a:t>
          </a:r>
          <a:r>
            <a:rPr lang="it-IT" dirty="0" smtClean="0"/>
            <a:t> </a:t>
          </a:r>
          <a:r>
            <a:rPr lang="it-IT" dirty="0" err="1" smtClean="0"/>
            <a:t>directive</a:t>
          </a:r>
          <a:endParaRPr lang="it-IT" dirty="0"/>
        </a:p>
      </dgm:t>
    </dgm:pt>
    <dgm:pt modelId="{4257B888-9847-4BAF-A5E2-B274B9CACEC2}" type="parTrans" cxnId="{701D7592-117F-4DC1-B3E2-3AA9CFB89E04}">
      <dgm:prSet/>
      <dgm:spPr/>
      <dgm:t>
        <a:bodyPr/>
        <a:lstStyle/>
        <a:p>
          <a:endParaRPr lang="it-IT"/>
        </a:p>
      </dgm:t>
    </dgm:pt>
    <dgm:pt modelId="{263C090F-4447-4100-A3FF-2F789E91FE6C}" type="sibTrans" cxnId="{701D7592-117F-4DC1-B3E2-3AA9CFB89E04}">
      <dgm:prSet/>
      <dgm:spPr/>
      <dgm:t>
        <a:bodyPr/>
        <a:lstStyle/>
        <a:p>
          <a:endParaRPr lang="it-IT"/>
        </a:p>
      </dgm:t>
    </dgm:pt>
    <dgm:pt modelId="{7F2781C6-8C72-400A-8ED8-3777864F7FC6}">
      <dgm:prSet phldrT="[Testo]"/>
      <dgm:spPr/>
      <dgm:t>
        <a:bodyPr/>
        <a:lstStyle/>
        <a:p>
          <a:r>
            <a:rPr lang="it-IT" dirty="0" smtClean="0"/>
            <a:t>2000/35/EC</a:t>
          </a:r>
          <a:endParaRPr lang="it-IT" dirty="0"/>
        </a:p>
      </dgm:t>
    </dgm:pt>
    <dgm:pt modelId="{E86A0701-F12F-4B64-8886-5AAFA26D20AE}" type="parTrans" cxnId="{B5977369-5E5E-401F-9BA3-B1DE9AC1EA79}">
      <dgm:prSet/>
      <dgm:spPr/>
      <dgm:t>
        <a:bodyPr/>
        <a:lstStyle/>
        <a:p>
          <a:endParaRPr lang="it-IT"/>
        </a:p>
      </dgm:t>
    </dgm:pt>
    <dgm:pt modelId="{BA416FCE-62A8-4BBF-AD63-F7758F68E808}" type="sibTrans" cxnId="{B5977369-5E5E-401F-9BA3-B1DE9AC1EA79}">
      <dgm:prSet/>
      <dgm:spPr/>
      <dgm:t>
        <a:bodyPr/>
        <a:lstStyle/>
        <a:p>
          <a:endParaRPr lang="it-IT"/>
        </a:p>
      </dgm:t>
    </dgm:pt>
    <dgm:pt modelId="{11AB25FF-3ED2-45E8-9D8D-C19015D2A2D6}">
      <dgm:prSet phldrT="[Testo]"/>
      <dgm:spPr/>
      <dgm:t>
        <a:bodyPr/>
        <a:lstStyle/>
        <a:p>
          <a:r>
            <a:rPr lang="it-IT" dirty="0" smtClean="0"/>
            <a:t>2011 Late </a:t>
          </a:r>
          <a:r>
            <a:rPr lang="it-IT" dirty="0" err="1" smtClean="0"/>
            <a:t>payment</a:t>
          </a:r>
          <a:r>
            <a:rPr lang="it-IT" dirty="0" smtClean="0"/>
            <a:t> </a:t>
          </a:r>
          <a:r>
            <a:rPr lang="it-IT" dirty="0" err="1" smtClean="0"/>
            <a:t>directive</a:t>
          </a:r>
          <a:endParaRPr lang="it-IT" dirty="0"/>
        </a:p>
      </dgm:t>
    </dgm:pt>
    <dgm:pt modelId="{1ED3E194-812C-4808-8A4B-AC132A522F0E}" type="parTrans" cxnId="{2DE507B5-E2D9-44A5-8703-E02D44E208CD}">
      <dgm:prSet/>
      <dgm:spPr/>
      <dgm:t>
        <a:bodyPr/>
        <a:lstStyle/>
        <a:p>
          <a:endParaRPr lang="it-IT"/>
        </a:p>
      </dgm:t>
    </dgm:pt>
    <dgm:pt modelId="{EF637EE4-DC98-4B35-B1D9-6F4F9552EF52}" type="sibTrans" cxnId="{2DE507B5-E2D9-44A5-8703-E02D44E208CD}">
      <dgm:prSet/>
      <dgm:spPr/>
      <dgm:t>
        <a:bodyPr/>
        <a:lstStyle/>
        <a:p>
          <a:endParaRPr lang="it-IT"/>
        </a:p>
      </dgm:t>
    </dgm:pt>
    <dgm:pt modelId="{25FE77BE-FE60-4395-9B7B-E0D17BC29248}">
      <dgm:prSet phldrT="[Testo]"/>
      <dgm:spPr/>
      <dgm:t>
        <a:bodyPr/>
        <a:lstStyle/>
        <a:p>
          <a:r>
            <a:rPr lang="it-IT" dirty="0" smtClean="0"/>
            <a:t>2011/7/EU</a:t>
          </a:r>
          <a:endParaRPr lang="it-IT" dirty="0"/>
        </a:p>
      </dgm:t>
    </dgm:pt>
    <dgm:pt modelId="{C1FDEF15-6031-492C-BE1B-5508D2FC86D4}" type="parTrans" cxnId="{1CF70FE8-DD78-4C11-9F81-69562CF0B985}">
      <dgm:prSet/>
      <dgm:spPr/>
      <dgm:t>
        <a:bodyPr/>
        <a:lstStyle/>
        <a:p>
          <a:endParaRPr lang="it-IT"/>
        </a:p>
      </dgm:t>
    </dgm:pt>
    <dgm:pt modelId="{CE1531CF-4661-45BB-9643-634A84216F5B}" type="sibTrans" cxnId="{1CF70FE8-DD78-4C11-9F81-69562CF0B985}">
      <dgm:prSet/>
      <dgm:spPr/>
      <dgm:t>
        <a:bodyPr/>
        <a:lstStyle/>
        <a:p>
          <a:endParaRPr lang="it-IT"/>
        </a:p>
      </dgm:t>
    </dgm:pt>
    <dgm:pt modelId="{09979E3D-A4A0-49C0-ACDE-EC893E861F63}" type="pres">
      <dgm:prSet presAssocID="{A5BE4418-383D-4027-93AE-C9B2F523BF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FE40041-6EA3-422C-BF8D-9527F93011D3}" type="pres">
      <dgm:prSet presAssocID="{3C3D5116-76A4-45A9-A41D-2C28352591B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30BADF-8B24-4A04-9FA0-2F5982C19080}" type="pres">
      <dgm:prSet presAssocID="{3C3D5116-76A4-45A9-A41D-2C28352591B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179F10-A6BD-4002-8A6E-3D3D6FD42E16}" type="pres">
      <dgm:prSet presAssocID="{11AB25FF-3ED2-45E8-9D8D-C19015D2A2D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E8BE24-9130-4A32-805C-8B6778A571A6}" type="pres">
      <dgm:prSet presAssocID="{11AB25FF-3ED2-45E8-9D8D-C19015D2A2D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01D7592-117F-4DC1-B3E2-3AA9CFB89E04}" srcId="{A5BE4418-383D-4027-93AE-C9B2F523BFAB}" destId="{3C3D5116-76A4-45A9-A41D-2C28352591BC}" srcOrd="0" destOrd="0" parTransId="{4257B888-9847-4BAF-A5E2-B274B9CACEC2}" sibTransId="{263C090F-4447-4100-A3FF-2F789E91FE6C}"/>
    <dgm:cxn modelId="{00A87D96-EFC5-497F-A00E-38A715B0DD12}" type="presOf" srcId="{3C3D5116-76A4-45A9-A41D-2C28352591BC}" destId="{9FE40041-6EA3-422C-BF8D-9527F93011D3}" srcOrd="0" destOrd="0" presId="urn:microsoft.com/office/officeart/2005/8/layout/vList2"/>
    <dgm:cxn modelId="{0F73A320-6B5D-400A-AFAB-338E027C01A9}" type="presOf" srcId="{7F2781C6-8C72-400A-8ED8-3777864F7FC6}" destId="{1630BADF-8B24-4A04-9FA0-2F5982C19080}" srcOrd="0" destOrd="0" presId="urn:microsoft.com/office/officeart/2005/8/layout/vList2"/>
    <dgm:cxn modelId="{915CDD42-6514-43AC-81D9-B6E1D627A89D}" type="presOf" srcId="{A5BE4418-383D-4027-93AE-C9B2F523BFAB}" destId="{09979E3D-A4A0-49C0-ACDE-EC893E861F63}" srcOrd="0" destOrd="0" presId="urn:microsoft.com/office/officeart/2005/8/layout/vList2"/>
    <dgm:cxn modelId="{2DE507B5-E2D9-44A5-8703-E02D44E208CD}" srcId="{A5BE4418-383D-4027-93AE-C9B2F523BFAB}" destId="{11AB25FF-3ED2-45E8-9D8D-C19015D2A2D6}" srcOrd="1" destOrd="0" parTransId="{1ED3E194-812C-4808-8A4B-AC132A522F0E}" sibTransId="{EF637EE4-DC98-4B35-B1D9-6F4F9552EF52}"/>
    <dgm:cxn modelId="{1CF70FE8-DD78-4C11-9F81-69562CF0B985}" srcId="{11AB25FF-3ED2-45E8-9D8D-C19015D2A2D6}" destId="{25FE77BE-FE60-4395-9B7B-E0D17BC29248}" srcOrd="0" destOrd="0" parTransId="{C1FDEF15-6031-492C-BE1B-5508D2FC86D4}" sibTransId="{CE1531CF-4661-45BB-9643-634A84216F5B}"/>
    <dgm:cxn modelId="{EAB6FC1B-E445-4FFC-A56F-2DF5D8D7024A}" type="presOf" srcId="{11AB25FF-3ED2-45E8-9D8D-C19015D2A2D6}" destId="{AD179F10-A6BD-4002-8A6E-3D3D6FD42E16}" srcOrd="0" destOrd="0" presId="urn:microsoft.com/office/officeart/2005/8/layout/vList2"/>
    <dgm:cxn modelId="{B5977369-5E5E-401F-9BA3-B1DE9AC1EA79}" srcId="{3C3D5116-76A4-45A9-A41D-2C28352591BC}" destId="{7F2781C6-8C72-400A-8ED8-3777864F7FC6}" srcOrd="0" destOrd="0" parTransId="{E86A0701-F12F-4B64-8886-5AAFA26D20AE}" sibTransId="{BA416FCE-62A8-4BBF-AD63-F7758F68E808}"/>
    <dgm:cxn modelId="{6B131524-EBBB-472D-BEAC-533198EB58EA}" type="presOf" srcId="{25FE77BE-FE60-4395-9B7B-E0D17BC29248}" destId="{82E8BE24-9130-4A32-805C-8B6778A571A6}" srcOrd="0" destOrd="0" presId="urn:microsoft.com/office/officeart/2005/8/layout/vList2"/>
    <dgm:cxn modelId="{B7DDD773-4D94-47EB-8027-5370635A903B}" type="presParOf" srcId="{09979E3D-A4A0-49C0-ACDE-EC893E861F63}" destId="{9FE40041-6EA3-422C-BF8D-9527F93011D3}" srcOrd="0" destOrd="0" presId="urn:microsoft.com/office/officeart/2005/8/layout/vList2"/>
    <dgm:cxn modelId="{261572B8-D158-4AF0-A543-D360D0E44F10}" type="presParOf" srcId="{09979E3D-A4A0-49C0-ACDE-EC893E861F63}" destId="{1630BADF-8B24-4A04-9FA0-2F5982C19080}" srcOrd="1" destOrd="0" presId="urn:microsoft.com/office/officeart/2005/8/layout/vList2"/>
    <dgm:cxn modelId="{4BB00C35-E27B-4434-B799-4664AA3A6028}" type="presParOf" srcId="{09979E3D-A4A0-49C0-ACDE-EC893E861F63}" destId="{AD179F10-A6BD-4002-8A6E-3D3D6FD42E16}" srcOrd="2" destOrd="0" presId="urn:microsoft.com/office/officeart/2005/8/layout/vList2"/>
    <dgm:cxn modelId="{DB301979-3B7E-4566-BC33-93DC7F24EA05}" type="presParOf" srcId="{09979E3D-A4A0-49C0-ACDE-EC893E861F63}" destId="{82E8BE24-9130-4A32-805C-8B6778A571A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F23E2D-CCC9-4F74-9A61-B6C5097A8B8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6A2FB5C-CC26-41F5-9952-A99448A43DB6}">
      <dgm:prSet phldrT="[Testo]"/>
      <dgm:spPr/>
      <dgm:t>
        <a:bodyPr/>
        <a:lstStyle/>
        <a:p>
          <a:r>
            <a:rPr lang="it-IT" dirty="0" err="1" smtClean="0"/>
            <a:t>Number</a:t>
          </a:r>
          <a:r>
            <a:rPr lang="it-IT" dirty="0" smtClean="0"/>
            <a:t>, </a:t>
          </a:r>
          <a:r>
            <a:rPr lang="it-IT" dirty="0" err="1" smtClean="0"/>
            <a:t>title</a:t>
          </a:r>
          <a:r>
            <a:rPr lang="it-IT" dirty="0" smtClean="0"/>
            <a:t>, date of </a:t>
          </a:r>
          <a:r>
            <a:rPr lang="it-IT" dirty="0" err="1" smtClean="0"/>
            <a:t>publication</a:t>
          </a:r>
          <a:endParaRPr lang="it-IT" dirty="0"/>
        </a:p>
      </dgm:t>
    </dgm:pt>
    <dgm:pt modelId="{E63E683D-25D3-49A9-8D30-C1DC9EACA1F3}" type="parTrans" cxnId="{A0AB6075-F228-41A3-9076-F6599A4241DE}">
      <dgm:prSet/>
      <dgm:spPr/>
      <dgm:t>
        <a:bodyPr/>
        <a:lstStyle/>
        <a:p>
          <a:endParaRPr lang="it-IT"/>
        </a:p>
      </dgm:t>
    </dgm:pt>
    <dgm:pt modelId="{025A7FAB-7229-475B-B96E-071282CF7BDD}" type="sibTrans" cxnId="{A0AB6075-F228-41A3-9076-F6599A4241DE}">
      <dgm:prSet/>
      <dgm:spPr/>
      <dgm:t>
        <a:bodyPr/>
        <a:lstStyle/>
        <a:p>
          <a:endParaRPr lang="it-IT"/>
        </a:p>
      </dgm:t>
    </dgm:pt>
    <dgm:pt modelId="{ECCC4DC7-67E5-4905-8B08-69038284D489}">
      <dgm:prSet phldrT="[Testo]"/>
      <dgm:spPr/>
      <dgm:t>
        <a:bodyPr/>
        <a:lstStyle/>
        <a:p>
          <a:r>
            <a:rPr lang="it-IT" dirty="0" smtClean="0"/>
            <a:t>Legal </a:t>
          </a:r>
          <a:r>
            <a:rPr lang="it-IT" dirty="0" err="1" smtClean="0"/>
            <a:t>Basis</a:t>
          </a:r>
          <a:r>
            <a:rPr lang="it-IT" dirty="0" smtClean="0"/>
            <a:t>, </a:t>
          </a:r>
          <a:r>
            <a:rPr lang="it-IT" dirty="0" err="1" smtClean="0"/>
            <a:t>Type</a:t>
          </a:r>
          <a:r>
            <a:rPr lang="it-IT" dirty="0" smtClean="0"/>
            <a:t> of </a:t>
          </a:r>
          <a:r>
            <a:rPr lang="it-IT" dirty="0" err="1" smtClean="0"/>
            <a:t>Harmonisation</a:t>
          </a:r>
          <a:endParaRPr lang="it-IT" dirty="0"/>
        </a:p>
      </dgm:t>
    </dgm:pt>
    <dgm:pt modelId="{7515F5A8-E51F-41F7-8835-7D55B20B9DF3}" type="sibTrans" cxnId="{79634CB2-1D26-4A27-B96F-B2E7760238FC}">
      <dgm:prSet/>
      <dgm:spPr/>
      <dgm:t>
        <a:bodyPr/>
        <a:lstStyle/>
        <a:p>
          <a:endParaRPr lang="it-IT"/>
        </a:p>
      </dgm:t>
    </dgm:pt>
    <dgm:pt modelId="{478CDAEC-A7A4-42CE-AB0B-31D2FCDE111B}" type="parTrans" cxnId="{79634CB2-1D26-4A27-B96F-B2E7760238FC}">
      <dgm:prSet/>
      <dgm:spPr/>
      <dgm:t>
        <a:bodyPr/>
        <a:lstStyle/>
        <a:p>
          <a:endParaRPr lang="it-IT"/>
        </a:p>
      </dgm:t>
    </dgm:pt>
    <dgm:pt modelId="{D0D838C2-8C98-48B8-A477-A950FB430B8B}">
      <dgm:prSet phldrT="[Testo]"/>
      <dgm:spPr/>
      <dgm:t>
        <a:bodyPr/>
        <a:lstStyle/>
        <a:p>
          <a:r>
            <a:rPr lang="it-IT" dirty="0" err="1" smtClean="0"/>
            <a:t>Coordinated</a:t>
          </a:r>
          <a:r>
            <a:rPr lang="it-IT" dirty="0" smtClean="0"/>
            <a:t> </a:t>
          </a:r>
          <a:r>
            <a:rPr lang="it-IT" dirty="0" err="1" smtClean="0"/>
            <a:t>field</a:t>
          </a:r>
          <a:endParaRPr lang="it-IT" dirty="0"/>
        </a:p>
      </dgm:t>
    </dgm:pt>
    <dgm:pt modelId="{948D3C22-9C90-41B8-BBA8-0360D4375846}" type="sibTrans" cxnId="{D8A89044-523E-4039-A576-775CFCDE5B8D}">
      <dgm:prSet/>
      <dgm:spPr/>
      <dgm:t>
        <a:bodyPr/>
        <a:lstStyle/>
        <a:p>
          <a:endParaRPr lang="it-IT"/>
        </a:p>
      </dgm:t>
    </dgm:pt>
    <dgm:pt modelId="{40B2C8C6-2362-424A-A266-A54A09548C55}" type="parTrans" cxnId="{D8A89044-523E-4039-A576-775CFCDE5B8D}">
      <dgm:prSet/>
      <dgm:spPr/>
      <dgm:t>
        <a:bodyPr/>
        <a:lstStyle/>
        <a:p>
          <a:endParaRPr lang="it-IT"/>
        </a:p>
      </dgm:t>
    </dgm:pt>
    <dgm:pt modelId="{82157B2E-1A5B-45E9-9080-06A41B031453}" type="pres">
      <dgm:prSet presAssocID="{4EF23E2D-CCC9-4F74-9A61-B6C5097A8B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473FE5A-3EAB-445A-B413-481935631EB5}" type="pres">
      <dgm:prSet presAssocID="{F6A2FB5C-CC26-41F5-9952-A99448A43DB6}" presName="parentLin" presStyleCnt="0"/>
      <dgm:spPr/>
    </dgm:pt>
    <dgm:pt modelId="{2892308D-BAE2-4C08-B5BA-4C5023A245B4}" type="pres">
      <dgm:prSet presAssocID="{F6A2FB5C-CC26-41F5-9952-A99448A43DB6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2CD23DDF-EA99-423D-BC7C-ECB28C5528C9}" type="pres">
      <dgm:prSet presAssocID="{F6A2FB5C-CC26-41F5-9952-A99448A43DB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E3C19A-560A-4424-8D66-2830F04AAC91}" type="pres">
      <dgm:prSet presAssocID="{F6A2FB5C-CC26-41F5-9952-A99448A43DB6}" presName="negativeSpace" presStyleCnt="0"/>
      <dgm:spPr/>
    </dgm:pt>
    <dgm:pt modelId="{A154357C-83BA-456A-BF7B-924E65B35571}" type="pres">
      <dgm:prSet presAssocID="{F6A2FB5C-CC26-41F5-9952-A99448A43DB6}" presName="childText" presStyleLbl="conFgAcc1" presStyleIdx="0" presStyleCnt="3">
        <dgm:presLayoutVars>
          <dgm:bulletEnabled val="1"/>
        </dgm:presLayoutVars>
      </dgm:prSet>
      <dgm:spPr/>
    </dgm:pt>
    <dgm:pt modelId="{784BAEF8-2650-4C83-9F67-DF07ACCB9414}" type="pres">
      <dgm:prSet presAssocID="{025A7FAB-7229-475B-B96E-071282CF7BDD}" presName="spaceBetweenRectangles" presStyleCnt="0"/>
      <dgm:spPr/>
    </dgm:pt>
    <dgm:pt modelId="{03EF69C5-35A2-44B8-A181-0022E2583546}" type="pres">
      <dgm:prSet presAssocID="{ECCC4DC7-67E5-4905-8B08-69038284D489}" presName="parentLin" presStyleCnt="0"/>
      <dgm:spPr/>
    </dgm:pt>
    <dgm:pt modelId="{FBAFE89D-E8CB-4A19-A81F-513D261FC915}" type="pres">
      <dgm:prSet presAssocID="{ECCC4DC7-67E5-4905-8B08-69038284D489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DBE9461E-96E7-4E2D-917C-0F24A96F9915}" type="pres">
      <dgm:prSet presAssocID="{ECCC4DC7-67E5-4905-8B08-69038284D48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260D51-8ACE-4A0D-9A12-8C3732A267DA}" type="pres">
      <dgm:prSet presAssocID="{ECCC4DC7-67E5-4905-8B08-69038284D489}" presName="negativeSpace" presStyleCnt="0"/>
      <dgm:spPr/>
    </dgm:pt>
    <dgm:pt modelId="{296DC3AC-5C20-4166-A36F-A07C4C6CA309}" type="pres">
      <dgm:prSet presAssocID="{ECCC4DC7-67E5-4905-8B08-69038284D489}" presName="childText" presStyleLbl="conFgAcc1" presStyleIdx="1" presStyleCnt="3">
        <dgm:presLayoutVars>
          <dgm:bulletEnabled val="1"/>
        </dgm:presLayoutVars>
      </dgm:prSet>
      <dgm:spPr/>
    </dgm:pt>
    <dgm:pt modelId="{CD64B3B3-89FE-434F-83B4-FE200B628549}" type="pres">
      <dgm:prSet presAssocID="{7515F5A8-E51F-41F7-8835-7D55B20B9DF3}" presName="spaceBetweenRectangles" presStyleCnt="0"/>
      <dgm:spPr/>
    </dgm:pt>
    <dgm:pt modelId="{18FF113D-5429-4CFC-A31C-72EC20A038CB}" type="pres">
      <dgm:prSet presAssocID="{D0D838C2-8C98-48B8-A477-A950FB430B8B}" presName="parentLin" presStyleCnt="0"/>
      <dgm:spPr/>
    </dgm:pt>
    <dgm:pt modelId="{9534DE2C-B10E-4D72-ABD2-6F4401EC05D1}" type="pres">
      <dgm:prSet presAssocID="{D0D838C2-8C98-48B8-A477-A950FB430B8B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50AD102E-8350-4132-A37F-4977B7B8EBF1}" type="pres">
      <dgm:prSet presAssocID="{D0D838C2-8C98-48B8-A477-A950FB430B8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611ECB4-56C8-46B3-B786-B728E20A17E4}" type="pres">
      <dgm:prSet presAssocID="{D0D838C2-8C98-48B8-A477-A950FB430B8B}" presName="negativeSpace" presStyleCnt="0"/>
      <dgm:spPr/>
    </dgm:pt>
    <dgm:pt modelId="{4C8CA6FA-1930-4E90-BB41-08FCDA77F8FC}" type="pres">
      <dgm:prSet presAssocID="{D0D838C2-8C98-48B8-A477-A950FB430B8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DCE9DAD-520F-4FEA-9EE5-F45CAAF75128}" type="presOf" srcId="{4EF23E2D-CCC9-4F74-9A61-B6C5097A8B87}" destId="{82157B2E-1A5B-45E9-9080-06A41B031453}" srcOrd="0" destOrd="0" presId="urn:microsoft.com/office/officeart/2005/8/layout/list1"/>
    <dgm:cxn modelId="{E08C8527-9812-47C1-A8C6-7BACDB2569F5}" type="presOf" srcId="{ECCC4DC7-67E5-4905-8B08-69038284D489}" destId="{FBAFE89D-E8CB-4A19-A81F-513D261FC915}" srcOrd="0" destOrd="0" presId="urn:microsoft.com/office/officeart/2005/8/layout/list1"/>
    <dgm:cxn modelId="{C7CE1A98-1B0C-4D0B-8CD7-D4441C940106}" type="presOf" srcId="{D0D838C2-8C98-48B8-A477-A950FB430B8B}" destId="{9534DE2C-B10E-4D72-ABD2-6F4401EC05D1}" srcOrd="0" destOrd="0" presId="urn:microsoft.com/office/officeart/2005/8/layout/list1"/>
    <dgm:cxn modelId="{B9308BA3-46E9-49B7-909E-3B6A1DEAB5E8}" type="presOf" srcId="{D0D838C2-8C98-48B8-A477-A950FB430B8B}" destId="{50AD102E-8350-4132-A37F-4977B7B8EBF1}" srcOrd="1" destOrd="0" presId="urn:microsoft.com/office/officeart/2005/8/layout/list1"/>
    <dgm:cxn modelId="{D9B01C5F-3F3E-4667-830A-A098881918EE}" type="presOf" srcId="{ECCC4DC7-67E5-4905-8B08-69038284D489}" destId="{DBE9461E-96E7-4E2D-917C-0F24A96F9915}" srcOrd="1" destOrd="0" presId="urn:microsoft.com/office/officeart/2005/8/layout/list1"/>
    <dgm:cxn modelId="{499C45FC-603D-4C75-84D0-0E2AB740F75B}" type="presOf" srcId="{F6A2FB5C-CC26-41F5-9952-A99448A43DB6}" destId="{2892308D-BAE2-4C08-B5BA-4C5023A245B4}" srcOrd="0" destOrd="0" presId="urn:microsoft.com/office/officeart/2005/8/layout/list1"/>
    <dgm:cxn modelId="{79634CB2-1D26-4A27-B96F-B2E7760238FC}" srcId="{4EF23E2D-CCC9-4F74-9A61-B6C5097A8B87}" destId="{ECCC4DC7-67E5-4905-8B08-69038284D489}" srcOrd="1" destOrd="0" parTransId="{478CDAEC-A7A4-42CE-AB0B-31D2FCDE111B}" sibTransId="{7515F5A8-E51F-41F7-8835-7D55B20B9DF3}"/>
    <dgm:cxn modelId="{A0AB6075-F228-41A3-9076-F6599A4241DE}" srcId="{4EF23E2D-CCC9-4F74-9A61-B6C5097A8B87}" destId="{F6A2FB5C-CC26-41F5-9952-A99448A43DB6}" srcOrd="0" destOrd="0" parTransId="{E63E683D-25D3-49A9-8D30-C1DC9EACA1F3}" sibTransId="{025A7FAB-7229-475B-B96E-071282CF7BDD}"/>
    <dgm:cxn modelId="{D8A89044-523E-4039-A576-775CFCDE5B8D}" srcId="{4EF23E2D-CCC9-4F74-9A61-B6C5097A8B87}" destId="{D0D838C2-8C98-48B8-A477-A950FB430B8B}" srcOrd="2" destOrd="0" parTransId="{40B2C8C6-2362-424A-A266-A54A09548C55}" sibTransId="{948D3C22-9C90-41B8-BBA8-0360D4375846}"/>
    <dgm:cxn modelId="{14B19849-0BDA-4560-AF67-E9D6B5C2B8C6}" type="presOf" srcId="{F6A2FB5C-CC26-41F5-9952-A99448A43DB6}" destId="{2CD23DDF-EA99-423D-BC7C-ECB28C5528C9}" srcOrd="1" destOrd="0" presId="urn:microsoft.com/office/officeart/2005/8/layout/list1"/>
    <dgm:cxn modelId="{1441EBDF-E35F-407A-9B30-1FDD3577AFFD}" type="presParOf" srcId="{82157B2E-1A5B-45E9-9080-06A41B031453}" destId="{E473FE5A-3EAB-445A-B413-481935631EB5}" srcOrd="0" destOrd="0" presId="urn:microsoft.com/office/officeart/2005/8/layout/list1"/>
    <dgm:cxn modelId="{8CEC8392-C641-485F-A8D1-BD8C13B0264A}" type="presParOf" srcId="{E473FE5A-3EAB-445A-B413-481935631EB5}" destId="{2892308D-BAE2-4C08-B5BA-4C5023A245B4}" srcOrd="0" destOrd="0" presId="urn:microsoft.com/office/officeart/2005/8/layout/list1"/>
    <dgm:cxn modelId="{08924968-5527-4F45-BB34-1074A5907F25}" type="presParOf" srcId="{E473FE5A-3EAB-445A-B413-481935631EB5}" destId="{2CD23DDF-EA99-423D-BC7C-ECB28C5528C9}" srcOrd="1" destOrd="0" presId="urn:microsoft.com/office/officeart/2005/8/layout/list1"/>
    <dgm:cxn modelId="{0B6FF971-D1E4-4D00-A3D3-2CF6127C48D3}" type="presParOf" srcId="{82157B2E-1A5B-45E9-9080-06A41B031453}" destId="{39E3C19A-560A-4424-8D66-2830F04AAC91}" srcOrd="1" destOrd="0" presId="urn:microsoft.com/office/officeart/2005/8/layout/list1"/>
    <dgm:cxn modelId="{C04FD2BA-FFBC-4F9A-9C83-262F6D0F283E}" type="presParOf" srcId="{82157B2E-1A5B-45E9-9080-06A41B031453}" destId="{A154357C-83BA-456A-BF7B-924E65B35571}" srcOrd="2" destOrd="0" presId="urn:microsoft.com/office/officeart/2005/8/layout/list1"/>
    <dgm:cxn modelId="{4AD54CD6-11F6-476F-8AB3-B166953FCA06}" type="presParOf" srcId="{82157B2E-1A5B-45E9-9080-06A41B031453}" destId="{784BAEF8-2650-4C83-9F67-DF07ACCB9414}" srcOrd="3" destOrd="0" presId="urn:microsoft.com/office/officeart/2005/8/layout/list1"/>
    <dgm:cxn modelId="{9DD91DF8-D9F9-443A-8B3F-7F986E02722E}" type="presParOf" srcId="{82157B2E-1A5B-45E9-9080-06A41B031453}" destId="{03EF69C5-35A2-44B8-A181-0022E2583546}" srcOrd="4" destOrd="0" presId="urn:microsoft.com/office/officeart/2005/8/layout/list1"/>
    <dgm:cxn modelId="{3B568130-47B8-4A94-935C-BB874A8230FB}" type="presParOf" srcId="{03EF69C5-35A2-44B8-A181-0022E2583546}" destId="{FBAFE89D-E8CB-4A19-A81F-513D261FC915}" srcOrd="0" destOrd="0" presId="urn:microsoft.com/office/officeart/2005/8/layout/list1"/>
    <dgm:cxn modelId="{98999326-E08D-45B8-B716-7565E57392A1}" type="presParOf" srcId="{03EF69C5-35A2-44B8-A181-0022E2583546}" destId="{DBE9461E-96E7-4E2D-917C-0F24A96F9915}" srcOrd="1" destOrd="0" presId="urn:microsoft.com/office/officeart/2005/8/layout/list1"/>
    <dgm:cxn modelId="{608FBF96-F88F-4683-A080-AC27AD813BCF}" type="presParOf" srcId="{82157B2E-1A5B-45E9-9080-06A41B031453}" destId="{EF260D51-8ACE-4A0D-9A12-8C3732A267DA}" srcOrd="5" destOrd="0" presId="urn:microsoft.com/office/officeart/2005/8/layout/list1"/>
    <dgm:cxn modelId="{3C9E166F-64C9-49A6-9503-A6EEB1E692B7}" type="presParOf" srcId="{82157B2E-1A5B-45E9-9080-06A41B031453}" destId="{296DC3AC-5C20-4166-A36F-A07C4C6CA309}" srcOrd="6" destOrd="0" presId="urn:microsoft.com/office/officeart/2005/8/layout/list1"/>
    <dgm:cxn modelId="{6B712193-DBA3-4538-A7A8-67F37BEEFCCA}" type="presParOf" srcId="{82157B2E-1A5B-45E9-9080-06A41B031453}" destId="{CD64B3B3-89FE-434F-83B4-FE200B628549}" srcOrd="7" destOrd="0" presId="urn:microsoft.com/office/officeart/2005/8/layout/list1"/>
    <dgm:cxn modelId="{BC19B8B9-7897-4E59-93D1-F8220958662D}" type="presParOf" srcId="{82157B2E-1A5B-45E9-9080-06A41B031453}" destId="{18FF113D-5429-4CFC-A31C-72EC20A038CB}" srcOrd="8" destOrd="0" presId="urn:microsoft.com/office/officeart/2005/8/layout/list1"/>
    <dgm:cxn modelId="{DAD3095D-C5D9-429A-8D87-7E5899B66355}" type="presParOf" srcId="{18FF113D-5429-4CFC-A31C-72EC20A038CB}" destId="{9534DE2C-B10E-4D72-ABD2-6F4401EC05D1}" srcOrd="0" destOrd="0" presId="urn:microsoft.com/office/officeart/2005/8/layout/list1"/>
    <dgm:cxn modelId="{D3206352-A7A1-43A6-B7E0-70FE1029E50E}" type="presParOf" srcId="{18FF113D-5429-4CFC-A31C-72EC20A038CB}" destId="{50AD102E-8350-4132-A37F-4977B7B8EBF1}" srcOrd="1" destOrd="0" presId="urn:microsoft.com/office/officeart/2005/8/layout/list1"/>
    <dgm:cxn modelId="{13519AAA-BB03-4D02-A56C-0000A2484344}" type="presParOf" srcId="{82157B2E-1A5B-45E9-9080-06A41B031453}" destId="{2611ECB4-56C8-46B3-B786-B728E20A17E4}" srcOrd="9" destOrd="0" presId="urn:microsoft.com/office/officeart/2005/8/layout/list1"/>
    <dgm:cxn modelId="{F483CC97-BD09-4F81-900A-B93040E744FF}" type="presParOf" srcId="{82157B2E-1A5B-45E9-9080-06A41B031453}" destId="{4C8CA6FA-1930-4E90-BB41-08FCDA77F8F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BA8507-1CF2-4D3A-89C1-2071D14BB84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ADE3994-3B57-4CCE-86D4-31215E0EEB06}">
      <dgm:prSet/>
      <dgm:spPr>
        <a:solidFill>
          <a:srgbClr val="FF0000"/>
        </a:solidFill>
      </dgm:spPr>
      <dgm:t>
        <a:bodyPr/>
        <a:lstStyle/>
        <a:p>
          <a:pPr rtl="0"/>
          <a:r>
            <a:rPr lang="it-IT" baseline="0" dirty="0" err="1" smtClean="0"/>
            <a:t>Judgement</a:t>
          </a:r>
          <a:r>
            <a:rPr lang="it-IT" baseline="0" dirty="0" smtClean="0"/>
            <a:t> </a:t>
          </a:r>
          <a:r>
            <a:rPr lang="it-IT" baseline="0" dirty="0" err="1" smtClean="0"/>
            <a:t>Anatomy</a:t>
          </a:r>
          <a:r>
            <a:rPr lang="it-IT" baseline="0" dirty="0" smtClean="0"/>
            <a:t>: the </a:t>
          </a:r>
          <a:r>
            <a:rPr lang="it-IT" baseline="0" dirty="0" err="1" smtClean="0"/>
            <a:t>legal</a:t>
          </a:r>
          <a:r>
            <a:rPr lang="it-IT" baseline="0" dirty="0" smtClean="0"/>
            <a:t> </a:t>
          </a:r>
          <a:r>
            <a:rPr lang="it-IT" baseline="0" dirty="0" err="1" smtClean="0"/>
            <a:t>framework</a:t>
          </a:r>
          <a:r>
            <a:rPr lang="it-IT" baseline="0" dirty="0" smtClean="0"/>
            <a:t>/</a:t>
          </a:r>
          <a:r>
            <a:rPr lang="it-IT" baseline="0" dirty="0" err="1" smtClean="0"/>
            <a:t>context</a:t>
          </a:r>
          <a:r>
            <a:rPr lang="it-IT" baseline="0" dirty="0" smtClean="0"/>
            <a:t> </a:t>
          </a:r>
          <a:endParaRPr lang="it-IT" dirty="0"/>
        </a:p>
      </dgm:t>
    </dgm:pt>
    <dgm:pt modelId="{F70567ED-E964-4801-AD67-CB4F3F5CFFB0}" type="parTrans" cxnId="{2E820489-8622-4FEA-BE5C-830F2A336755}">
      <dgm:prSet/>
      <dgm:spPr/>
      <dgm:t>
        <a:bodyPr/>
        <a:lstStyle/>
        <a:p>
          <a:endParaRPr lang="it-IT"/>
        </a:p>
      </dgm:t>
    </dgm:pt>
    <dgm:pt modelId="{6CDC420B-3AC1-4BCD-8125-A9D07D03E294}" type="sibTrans" cxnId="{2E820489-8622-4FEA-BE5C-830F2A336755}">
      <dgm:prSet/>
      <dgm:spPr/>
      <dgm:t>
        <a:bodyPr/>
        <a:lstStyle/>
        <a:p>
          <a:endParaRPr lang="it-IT"/>
        </a:p>
      </dgm:t>
    </dgm:pt>
    <dgm:pt modelId="{DA2F4FCA-0F0B-4244-910C-220EDA4A85DF}">
      <dgm:prSet/>
      <dgm:spPr>
        <a:solidFill>
          <a:srgbClr val="FFC000"/>
        </a:solidFill>
      </dgm:spPr>
      <dgm:t>
        <a:bodyPr/>
        <a:lstStyle/>
        <a:p>
          <a:pPr rtl="0"/>
          <a:r>
            <a:rPr lang="it-IT" baseline="0" dirty="0" err="1" smtClean="0"/>
            <a:t>What</a:t>
          </a:r>
          <a:r>
            <a:rPr lang="it-IT" baseline="0" dirty="0" smtClean="0"/>
            <a:t> </a:t>
          </a:r>
          <a:r>
            <a:rPr lang="it-IT" baseline="0" dirty="0" err="1" smtClean="0"/>
            <a:t>happened</a:t>
          </a:r>
          <a:r>
            <a:rPr lang="it-IT" baseline="0" dirty="0" smtClean="0"/>
            <a:t> </a:t>
          </a:r>
          <a:r>
            <a:rPr lang="it-IT" baseline="0" dirty="0" err="1" smtClean="0"/>
            <a:t>at</a:t>
          </a:r>
          <a:r>
            <a:rPr lang="it-IT" baseline="0" dirty="0" smtClean="0"/>
            <a:t> the </a:t>
          </a:r>
          <a:r>
            <a:rPr lang="it-IT" baseline="0" dirty="0" err="1" smtClean="0"/>
            <a:t>national</a:t>
          </a:r>
          <a:r>
            <a:rPr lang="it-IT" baseline="0" dirty="0" smtClean="0"/>
            <a:t> </a:t>
          </a:r>
          <a:r>
            <a:rPr lang="it-IT" baseline="0" dirty="0" err="1" smtClean="0"/>
            <a:t>level</a:t>
          </a:r>
          <a:r>
            <a:rPr lang="it-IT" baseline="0" dirty="0" smtClean="0"/>
            <a:t>: the dispute in the </a:t>
          </a:r>
          <a:r>
            <a:rPr lang="it-IT" baseline="0" dirty="0" err="1" smtClean="0"/>
            <a:t>main</a:t>
          </a:r>
          <a:r>
            <a:rPr lang="it-IT" baseline="0" dirty="0" smtClean="0"/>
            <a:t> </a:t>
          </a:r>
          <a:r>
            <a:rPr lang="it-IT" baseline="0" dirty="0" err="1" smtClean="0"/>
            <a:t>proceedings</a:t>
          </a:r>
          <a:r>
            <a:rPr lang="it-IT" baseline="0" dirty="0" smtClean="0"/>
            <a:t> </a:t>
          </a:r>
          <a:endParaRPr lang="it-IT" dirty="0"/>
        </a:p>
      </dgm:t>
    </dgm:pt>
    <dgm:pt modelId="{59A094C3-BFE8-48E5-8BFB-E4D423F9C7B8}" type="parTrans" cxnId="{1AE1E9E3-EDE3-414F-B3D5-8EC953C247EB}">
      <dgm:prSet/>
      <dgm:spPr/>
      <dgm:t>
        <a:bodyPr/>
        <a:lstStyle/>
        <a:p>
          <a:endParaRPr lang="it-IT"/>
        </a:p>
      </dgm:t>
    </dgm:pt>
    <dgm:pt modelId="{C6A43DA1-B872-4D11-814F-887767C1BF1F}" type="sibTrans" cxnId="{1AE1E9E3-EDE3-414F-B3D5-8EC953C247EB}">
      <dgm:prSet/>
      <dgm:spPr/>
      <dgm:t>
        <a:bodyPr/>
        <a:lstStyle/>
        <a:p>
          <a:endParaRPr lang="it-IT"/>
        </a:p>
      </dgm:t>
    </dgm:pt>
    <dgm:pt modelId="{4EF092C7-7F31-4C84-8AC7-157B34FF8DAA}">
      <dgm:prSet/>
      <dgm:spPr>
        <a:solidFill>
          <a:srgbClr val="92D050"/>
        </a:solidFill>
      </dgm:spPr>
      <dgm:t>
        <a:bodyPr/>
        <a:lstStyle/>
        <a:p>
          <a:pPr rtl="0"/>
          <a:r>
            <a:rPr lang="it-IT" baseline="0" dirty="0" smtClean="0"/>
            <a:t>Preliminary </a:t>
          </a:r>
          <a:r>
            <a:rPr lang="it-IT" baseline="0" dirty="0" err="1" smtClean="0"/>
            <a:t>Questions</a:t>
          </a:r>
          <a:r>
            <a:rPr lang="it-IT" baseline="0" dirty="0" smtClean="0"/>
            <a:t> </a:t>
          </a:r>
          <a:endParaRPr lang="it-IT" dirty="0"/>
        </a:p>
      </dgm:t>
    </dgm:pt>
    <dgm:pt modelId="{C803DF40-EFEE-4B03-AF7B-5C5FE0343A55}" type="parTrans" cxnId="{A1E84D04-7C13-4E8F-8FA0-6301435EE863}">
      <dgm:prSet/>
      <dgm:spPr/>
      <dgm:t>
        <a:bodyPr/>
        <a:lstStyle/>
        <a:p>
          <a:endParaRPr lang="it-IT"/>
        </a:p>
      </dgm:t>
    </dgm:pt>
    <dgm:pt modelId="{B3C5ABFD-5998-4151-B8E0-9D84AFD585EB}" type="sibTrans" cxnId="{A1E84D04-7C13-4E8F-8FA0-6301435EE863}">
      <dgm:prSet/>
      <dgm:spPr/>
      <dgm:t>
        <a:bodyPr/>
        <a:lstStyle/>
        <a:p>
          <a:endParaRPr lang="it-IT"/>
        </a:p>
      </dgm:t>
    </dgm:pt>
    <dgm:pt modelId="{AD352144-72F4-4CBF-98F4-E67686B9E16C}">
      <dgm:prSet/>
      <dgm:spPr>
        <a:solidFill>
          <a:srgbClr val="00B0F0"/>
        </a:solidFill>
      </dgm:spPr>
      <dgm:t>
        <a:bodyPr/>
        <a:lstStyle/>
        <a:p>
          <a:pPr rtl="0"/>
          <a:r>
            <a:rPr lang="it-IT" baseline="0" smtClean="0"/>
            <a:t>Legal Analysis </a:t>
          </a:r>
          <a:endParaRPr lang="it-IT"/>
        </a:p>
      </dgm:t>
    </dgm:pt>
    <dgm:pt modelId="{7B17A5AB-3E76-4DC6-89DB-993A7ED48FA9}" type="parTrans" cxnId="{74077003-8F79-4389-8DFB-932F1C081550}">
      <dgm:prSet/>
      <dgm:spPr/>
      <dgm:t>
        <a:bodyPr/>
        <a:lstStyle/>
        <a:p>
          <a:endParaRPr lang="it-IT"/>
        </a:p>
      </dgm:t>
    </dgm:pt>
    <dgm:pt modelId="{8B5D59DD-5D13-4D60-80E6-C68C62342C04}" type="sibTrans" cxnId="{74077003-8F79-4389-8DFB-932F1C081550}">
      <dgm:prSet/>
      <dgm:spPr/>
      <dgm:t>
        <a:bodyPr/>
        <a:lstStyle/>
        <a:p>
          <a:endParaRPr lang="it-IT"/>
        </a:p>
      </dgm:t>
    </dgm:pt>
    <dgm:pt modelId="{6F6DDAA1-E456-435D-8A56-6B6AE3B87099}">
      <dgm:prSet/>
      <dgm:spPr>
        <a:solidFill>
          <a:srgbClr val="0070C0"/>
        </a:solidFill>
      </dgm:spPr>
      <dgm:t>
        <a:bodyPr/>
        <a:lstStyle/>
        <a:p>
          <a:pPr rtl="0"/>
          <a:r>
            <a:rPr lang="it-IT" baseline="0" smtClean="0"/>
            <a:t>Conclusions. </a:t>
          </a:r>
          <a:endParaRPr lang="it-IT"/>
        </a:p>
      </dgm:t>
    </dgm:pt>
    <dgm:pt modelId="{AA9E0E5C-D2E8-499E-B77A-7BCCFB9CBE6E}" type="parTrans" cxnId="{8D6D2661-DD06-4F14-8258-C31B3DB7B47B}">
      <dgm:prSet/>
      <dgm:spPr/>
      <dgm:t>
        <a:bodyPr/>
        <a:lstStyle/>
        <a:p>
          <a:endParaRPr lang="it-IT"/>
        </a:p>
      </dgm:t>
    </dgm:pt>
    <dgm:pt modelId="{D6304129-D85F-46DA-BBF5-3D6DC4A53613}" type="sibTrans" cxnId="{8D6D2661-DD06-4F14-8258-C31B3DB7B47B}">
      <dgm:prSet/>
      <dgm:spPr/>
      <dgm:t>
        <a:bodyPr/>
        <a:lstStyle/>
        <a:p>
          <a:endParaRPr lang="it-IT"/>
        </a:p>
      </dgm:t>
    </dgm:pt>
    <dgm:pt modelId="{14C24B63-59F4-4DF3-9ECB-C63AC41F43E2}" type="pres">
      <dgm:prSet presAssocID="{6FBA8507-1CF2-4D3A-89C1-2071D14BB84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B3C0BA2-22F3-4013-869B-EF92413CA5C4}" type="pres">
      <dgm:prSet presAssocID="{6FBA8507-1CF2-4D3A-89C1-2071D14BB84E}" presName="arrow" presStyleLbl="bgShp" presStyleIdx="0" presStyleCnt="1"/>
      <dgm:spPr/>
    </dgm:pt>
    <dgm:pt modelId="{7BB371F9-8B45-4547-9119-B6F87AFA2E3E}" type="pres">
      <dgm:prSet presAssocID="{6FBA8507-1CF2-4D3A-89C1-2071D14BB84E}" presName="linearProcess" presStyleCnt="0"/>
      <dgm:spPr/>
    </dgm:pt>
    <dgm:pt modelId="{CD689FA4-DB30-420B-B576-9DB3D05ACCF8}" type="pres">
      <dgm:prSet presAssocID="{0ADE3994-3B57-4CCE-86D4-31215E0EEB0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E9591B8-8B1A-4DD5-9ED6-ED17314860EB}" type="pres">
      <dgm:prSet presAssocID="{6CDC420B-3AC1-4BCD-8125-A9D07D03E294}" presName="sibTrans" presStyleCnt="0"/>
      <dgm:spPr/>
    </dgm:pt>
    <dgm:pt modelId="{1340AAE8-CAB9-47D5-872F-5EE8ADD57476}" type="pres">
      <dgm:prSet presAssocID="{DA2F4FCA-0F0B-4244-910C-220EDA4A85DF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B6BD70-B75D-4934-845C-04233C8089E1}" type="pres">
      <dgm:prSet presAssocID="{C6A43DA1-B872-4D11-814F-887767C1BF1F}" presName="sibTrans" presStyleCnt="0"/>
      <dgm:spPr/>
    </dgm:pt>
    <dgm:pt modelId="{6109DF03-DE22-4F70-94D3-425553AFE350}" type="pres">
      <dgm:prSet presAssocID="{4EF092C7-7F31-4C84-8AC7-157B34FF8DAA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698CA4-DC86-484A-8F07-5947DE2FFE75}" type="pres">
      <dgm:prSet presAssocID="{B3C5ABFD-5998-4151-B8E0-9D84AFD585EB}" presName="sibTrans" presStyleCnt="0"/>
      <dgm:spPr/>
    </dgm:pt>
    <dgm:pt modelId="{BBE78598-4D66-495E-8131-1B4BAA06522F}" type="pres">
      <dgm:prSet presAssocID="{AD352144-72F4-4CBF-98F4-E67686B9E16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614F51-9D55-4160-BFB8-036FF6D35CE4}" type="pres">
      <dgm:prSet presAssocID="{8B5D59DD-5D13-4D60-80E6-C68C62342C04}" presName="sibTrans" presStyleCnt="0"/>
      <dgm:spPr/>
    </dgm:pt>
    <dgm:pt modelId="{7975A85F-8A38-4C8B-93DD-ADB2C3EE50C1}" type="pres">
      <dgm:prSet presAssocID="{6F6DDAA1-E456-435D-8A56-6B6AE3B87099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CA43564-A4FE-4453-AEDB-74730381B120}" type="presOf" srcId="{DA2F4FCA-0F0B-4244-910C-220EDA4A85DF}" destId="{1340AAE8-CAB9-47D5-872F-5EE8ADD57476}" srcOrd="0" destOrd="0" presId="urn:microsoft.com/office/officeart/2005/8/layout/hProcess9"/>
    <dgm:cxn modelId="{A1E84D04-7C13-4E8F-8FA0-6301435EE863}" srcId="{6FBA8507-1CF2-4D3A-89C1-2071D14BB84E}" destId="{4EF092C7-7F31-4C84-8AC7-157B34FF8DAA}" srcOrd="2" destOrd="0" parTransId="{C803DF40-EFEE-4B03-AF7B-5C5FE0343A55}" sibTransId="{B3C5ABFD-5998-4151-B8E0-9D84AFD585EB}"/>
    <dgm:cxn modelId="{15641103-370E-45F0-9C7D-8B5686A9727E}" type="presOf" srcId="{6F6DDAA1-E456-435D-8A56-6B6AE3B87099}" destId="{7975A85F-8A38-4C8B-93DD-ADB2C3EE50C1}" srcOrd="0" destOrd="0" presId="urn:microsoft.com/office/officeart/2005/8/layout/hProcess9"/>
    <dgm:cxn modelId="{74077003-8F79-4389-8DFB-932F1C081550}" srcId="{6FBA8507-1CF2-4D3A-89C1-2071D14BB84E}" destId="{AD352144-72F4-4CBF-98F4-E67686B9E16C}" srcOrd="3" destOrd="0" parTransId="{7B17A5AB-3E76-4DC6-89DB-993A7ED48FA9}" sibTransId="{8B5D59DD-5D13-4D60-80E6-C68C62342C04}"/>
    <dgm:cxn modelId="{36808A9E-B049-4006-A551-53384F81F697}" type="presOf" srcId="{AD352144-72F4-4CBF-98F4-E67686B9E16C}" destId="{BBE78598-4D66-495E-8131-1B4BAA06522F}" srcOrd="0" destOrd="0" presId="urn:microsoft.com/office/officeart/2005/8/layout/hProcess9"/>
    <dgm:cxn modelId="{8D6D2661-DD06-4F14-8258-C31B3DB7B47B}" srcId="{6FBA8507-1CF2-4D3A-89C1-2071D14BB84E}" destId="{6F6DDAA1-E456-435D-8A56-6B6AE3B87099}" srcOrd="4" destOrd="0" parTransId="{AA9E0E5C-D2E8-499E-B77A-7BCCFB9CBE6E}" sibTransId="{D6304129-D85F-46DA-BBF5-3D6DC4A53613}"/>
    <dgm:cxn modelId="{841F9684-068A-4077-BEAD-529B4F00514A}" type="presOf" srcId="{6FBA8507-1CF2-4D3A-89C1-2071D14BB84E}" destId="{14C24B63-59F4-4DF3-9ECB-C63AC41F43E2}" srcOrd="0" destOrd="0" presId="urn:microsoft.com/office/officeart/2005/8/layout/hProcess9"/>
    <dgm:cxn modelId="{A9C5C3EA-4514-4E1B-8E98-538CED121E16}" type="presOf" srcId="{4EF092C7-7F31-4C84-8AC7-157B34FF8DAA}" destId="{6109DF03-DE22-4F70-94D3-425553AFE350}" srcOrd="0" destOrd="0" presId="urn:microsoft.com/office/officeart/2005/8/layout/hProcess9"/>
    <dgm:cxn modelId="{34A5F762-10CF-4421-B62D-C356AB996614}" type="presOf" srcId="{0ADE3994-3B57-4CCE-86D4-31215E0EEB06}" destId="{CD689FA4-DB30-420B-B576-9DB3D05ACCF8}" srcOrd="0" destOrd="0" presId="urn:microsoft.com/office/officeart/2005/8/layout/hProcess9"/>
    <dgm:cxn modelId="{2E820489-8622-4FEA-BE5C-830F2A336755}" srcId="{6FBA8507-1CF2-4D3A-89C1-2071D14BB84E}" destId="{0ADE3994-3B57-4CCE-86D4-31215E0EEB06}" srcOrd="0" destOrd="0" parTransId="{F70567ED-E964-4801-AD67-CB4F3F5CFFB0}" sibTransId="{6CDC420B-3AC1-4BCD-8125-A9D07D03E294}"/>
    <dgm:cxn modelId="{1AE1E9E3-EDE3-414F-B3D5-8EC953C247EB}" srcId="{6FBA8507-1CF2-4D3A-89C1-2071D14BB84E}" destId="{DA2F4FCA-0F0B-4244-910C-220EDA4A85DF}" srcOrd="1" destOrd="0" parTransId="{59A094C3-BFE8-48E5-8BFB-E4D423F9C7B8}" sibTransId="{C6A43DA1-B872-4D11-814F-887767C1BF1F}"/>
    <dgm:cxn modelId="{41B9BB20-7F3E-493A-9C20-AADAE176DDFB}" type="presParOf" srcId="{14C24B63-59F4-4DF3-9ECB-C63AC41F43E2}" destId="{6B3C0BA2-22F3-4013-869B-EF92413CA5C4}" srcOrd="0" destOrd="0" presId="urn:microsoft.com/office/officeart/2005/8/layout/hProcess9"/>
    <dgm:cxn modelId="{1679914E-713E-4DAF-87FD-29D6D775685A}" type="presParOf" srcId="{14C24B63-59F4-4DF3-9ECB-C63AC41F43E2}" destId="{7BB371F9-8B45-4547-9119-B6F87AFA2E3E}" srcOrd="1" destOrd="0" presId="urn:microsoft.com/office/officeart/2005/8/layout/hProcess9"/>
    <dgm:cxn modelId="{B805101B-8B52-438C-8C32-EEF0AEDBAAC6}" type="presParOf" srcId="{7BB371F9-8B45-4547-9119-B6F87AFA2E3E}" destId="{CD689FA4-DB30-420B-B576-9DB3D05ACCF8}" srcOrd="0" destOrd="0" presId="urn:microsoft.com/office/officeart/2005/8/layout/hProcess9"/>
    <dgm:cxn modelId="{DC8E7861-695D-480A-8EC2-F1DC2B56E390}" type="presParOf" srcId="{7BB371F9-8B45-4547-9119-B6F87AFA2E3E}" destId="{4E9591B8-8B1A-4DD5-9ED6-ED17314860EB}" srcOrd="1" destOrd="0" presId="urn:microsoft.com/office/officeart/2005/8/layout/hProcess9"/>
    <dgm:cxn modelId="{60145FAA-DC88-4158-9666-A532FBD5299C}" type="presParOf" srcId="{7BB371F9-8B45-4547-9119-B6F87AFA2E3E}" destId="{1340AAE8-CAB9-47D5-872F-5EE8ADD57476}" srcOrd="2" destOrd="0" presId="urn:microsoft.com/office/officeart/2005/8/layout/hProcess9"/>
    <dgm:cxn modelId="{4DFF8AD3-1EDF-455A-B76A-D3F55AF3746E}" type="presParOf" srcId="{7BB371F9-8B45-4547-9119-B6F87AFA2E3E}" destId="{84B6BD70-B75D-4934-845C-04233C8089E1}" srcOrd="3" destOrd="0" presId="urn:microsoft.com/office/officeart/2005/8/layout/hProcess9"/>
    <dgm:cxn modelId="{7F5B5F20-C54F-45BA-912C-1BE606E7200B}" type="presParOf" srcId="{7BB371F9-8B45-4547-9119-B6F87AFA2E3E}" destId="{6109DF03-DE22-4F70-94D3-425553AFE350}" srcOrd="4" destOrd="0" presId="urn:microsoft.com/office/officeart/2005/8/layout/hProcess9"/>
    <dgm:cxn modelId="{2845AFB9-1A9E-4A9C-A3C1-17A65E626E1A}" type="presParOf" srcId="{7BB371F9-8B45-4547-9119-B6F87AFA2E3E}" destId="{59698CA4-DC86-484A-8F07-5947DE2FFE75}" srcOrd="5" destOrd="0" presId="urn:microsoft.com/office/officeart/2005/8/layout/hProcess9"/>
    <dgm:cxn modelId="{912AFF04-2B5D-4D3B-8D93-65FBF089AE61}" type="presParOf" srcId="{7BB371F9-8B45-4547-9119-B6F87AFA2E3E}" destId="{BBE78598-4D66-495E-8131-1B4BAA06522F}" srcOrd="6" destOrd="0" presId="urn:microsoft.com/office/officeart/2005/8/layout/hProcess9"/>
    <dgm:cxn modelId="{31BAE1DC-5865-43EF-871D-7CAD7C8F5A20}" type="presParOf" srcId="{7BB371F9-8B45-4547-9119-B6F87AFA2E3E}" destId="{69614F51-9D55-4160-BFB8-036FF6D35CE4}" srcOrd="7" destOrd="0" presId="urn:microsoft.com/office/officeart/2005/8/layout/hProcess9"/>
    <dgm:cxn modelId="{D2ECBA31-63DF-4E89-BE1E-B17ECC8DACE7}" type="presParOf" srcId="{7BB371F9-8B45-4547-9119-B6F87AFA2E3E}" destId="{7975A85F-8A38-4C8B-93DD-ADB2C3EE50C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5C6E1-0CDB-444C-BD4E-CE503847DA18}">
      <dsp:nvSpPr>
        <dsp:cNvPr id="0" name=""/>
        <dsp:cNvSpPr/>
      </dsp:nvSpPr>
      <dsp:spPr>
        <a:xfrm>
          <a:off x="1946755" y="250"/>
          <a:ext cx="2639102" cy="11802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Creditor/</a:t>
          </a:r>
          <a:r>
            <a:rPr lang="it-IT" sz="1800" kern="1200" dirty="0" err="1" smtClean="0"/>
            <a:t>Payee</a:t>
          </a:r>
          <a:endParaRPr lang="it-IT" sz="1800" kern="1200" dirty="0"/>
        </a:p>
      </dsp:txBody>
      <dsp:txXfrm>
        <a:off x="2333243" y="173090"/>
        <a:ext cx="1866126" cy="834545"/>
      </dsp:txXfrm>
    </dsp:sp>
    <dsp:sp modelId="{98E8174A-1F89-4821-A113-7D4529158DC7}">
      <dsp:nvSpPr>
        <dsp:cNvPr id="0" name=""/>
        <dsp:cNvSpPr/>
      </dsp:nvSpPr>
      <dsp:spPr>
        <a:xfrm>
          <a:off x="2896331" y="1276314"/>
          <a:ext cx="684530" cy="684530"/>
        </a:xfrm>
        <a:prstGeom prst="upArrow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3067464" y="1447447"/>
        <a:ext cx="342265" cy="513397"/>
      </dsp:txXfrm>
    </dsp:sp>
    <dsp:sp modelId="{38A86826-B297-4EE8-89AC-666F06F1BEE8}">
      <dsp:nvSpPr>
        <dsp:cNvPr id="0" name=""/>
        <dsp:cNvSpPr/>
      </dsp:nvSpPr>
      <dsp:spPr>
        <a:xfrm>
          <a:off x="2094537" y="2056675"/>
          <a:ext cx="2343538" cy="1524473"/>
        </a:xfrm>
        <a:prstGeom prst="ellipse">
          <a:avLst/>
        </a:prstGeom>
        <a:solidFill>
          <a:schemeClr val="accent5">
            <a:hueOff val="3655316"/>
            <a:satOff val="397"/>
            <a:lumOff val="-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Debtor</a:t>
          </a:r>
          <a:r>
            <a:rPr lang="it-IT" sz="1800" kern="1200" dirty="0" smtClean="0"/>
            <a:t>/</a:t>
          </a:r>
          <a:r>
            <a:rPr lang="it-IT" sz="1800" kern="1200" dirty="0" err="1" smtClean="0"/>
            <a:t>Payer</a:t>
          </a:r>
          <a:endParaRPr lang="it-IT" sz="1800" kern="1200" dirty="0" smtClean="0"/>
        </a:p>
      </dsp:txBody>
      <dsp:txXfrm>
        <a:off x="2437740" y="2279929"/>
        <a:ext cx="1657132" cy="1077965"/>
      </dsp:txXfrm>
    </dsp:sp>
    <dsp:sp modelId="{2431134E-2006-46A6-BD2D-E037EA14619D}">
      <dsp:nvSpPr>
        <dsp:cNvPr id="0" name=""/>
        <dsp:cNvSpPr/>
      </dsp:nvSpPr>
      <dsp:spPr>
        <a:xfrm>
          <a:off x="4762891" y="1571178"/>
          <a:ext cx="375311" cy="4390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7310632"/>
            <a:satOff val="795"/>
            <a:lumOff val="-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4762891" y="1658987"/>
        <a:ext cx="262718" cy="263425"/>
      </dsp:txXfrm>
    </dsp:sp>
    <dsp:sp modelId="{CA2E4914-5066-480D-ADE5-D0F8969D2AD4}">
      <dsp:nvSpPr>
        <dsp:cNvPr id="0" name=""/>
        <dsp:cNvSpPr/>
      </dsp:nvSpPr>
      <dsp:spPr>
        <a:xfrm>
          <a:off x="5293993" y="610474"/>
          <a:ext cx="2360451" cy="2360451"/>
        </a:xfrm>
        <a:prstGeom prst="ellipse">
          <a:avLst/>
        </a:prstGeom>
        <a:solidFill>
          <a:schemeClr val="accent5">
            <a:hueOff val="7310632"/>
            <a:satOff val="795"/>
            <a:lumOff val="-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 smtClean="0"/>
            <a:t>Monetary</a:t>
          </a:r>
          <a:r>
            <a:rPr lang="it-IT" sz="2400" kern="1200" dirty="0" smtClean="0"/>
            <a:t> </a:t>
          </a:r>
          <a:r>
            <a:rPr lang="it-IT" sz="2400" kern="1200" dirty="0" err="1" smtClean="0"/>
            <a:t>Obligation</a:t>
          </a:r>
          <a:endParaRPr lang="it-IT" sz="2400" kern="1200" dirty="0"/>
        </a:p>
      </dsp:txBody>
      <dsp:txXfrm>
        <a:off x="5639673" y="956154"/>
        <a:ext cx="1669091" cy="16690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C0BA2-22F3-4013-869B-EF92413CA5C4}">
      <dsp:nvSpPr>
        <dsp:cNvPr id="0" name=""/>
        <dsp:cNvSpPr/>
      </dsp:nvSpPr>
      <dsp:spPr>
        <a:xfrm>
          <a:off x="720089" y="0"/>
          <a:ext cx="8161020" cy="3581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40AAE8-CAB9-47D5-872F-5EE8ADD57476}">
      <dsp:nvSpPr>
        <dsp:cNvPr id="0" name=""/>
        <dsp:cNvSpPr/>
      </dsp:nvSpPr>
      <dsp:spPr>
        <a:xfrm>
          <a:off x="4219" y="1074420"/>
          <a:ext cx="1844761" cy="1432560"/>
        </a:xfrm>
        <a:prstGeom prst="roundRect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baseline="0" dirty="0" err="1" smtClean="0"/>
            <a:t>What</a:t>
          </a:r>
          <a:r>
            <a:rPr lang="it-IT" sz="1300" kern="1200" baseline="0" dirty="0" smtClean="0"/>
            <a:t> </a:t>
          </a:r>
          <a:r>
            <a:rPr lang="it-IT" sz="1300" kern="1200" baseline="0" dirty="0" err="1" smtClean="0"/>
            <a:t>happened</a:t>
          </a:r>
          <a:r>
            <a:rPr lang="it-IT" sz="1300" kern="1200" baseline="0" dirty="0" smtClean="0"/>
            <a:t> </a:t>
          </a:r>
          <a:r>
            <a:rPr lang="it-IT" sz="1300" kern="1200" baseline="0" dirty="0" err="1" smtClean="0"/>
            <a:t>at</a:t>
          </a:r>
          <a:r>
            <a:rPr lang="it-IT" sz="1300" kern="1200" baseline="0" dirty="0" smtClean="0"/>
            <a:t> the </a:t>
          </a:r>
          <a:r>
            <a:rPr lang="it-IT" sz="1300" kern="1200" baseline="0" dirty="0" err="1" smtClean="0"/>
            <a:t>national</a:t>
          </a:r>
          <a:r>
            <a:rPr lang="it-IT" sz="1300" kern="1200" baseline="0" dirty="0" smtClean="0"/>
            <a:t> </a:t>
          </a:r>
          <a:r>
            <a:rPr lang="it-IT" sz="1300" kern="1200" baseline="0" dirty="0" err="1" smtClean="0"/>
            <a:t>level</a:t>
          </a:r>
          <a:r>
            <a:rPr lang="it-IT" sz="1300" kern="1200" baseline="0" dirty="0" smtClean="0"/>
            <a:t>: the dispute in the </a:t>
          </a:r>
          <a:r>
            <a:rPr lang="it-IT" sz="1300" kern="1200" baseline="0" dirty="0" err="1" smtClean="0"/>
            <a:t>main</a:t>
          </a:r>
          <a:r>
            <a:rPr lang="it-IT" sz="1300" kern="1200" baseline="0" dirty="0" smtClean="0"/>
            <a:t> </a:t>
          </a:r>
          <a:r>
            <a:rPr lang="it-IT" sz="1300" kern="1200" baseline="0" smtClean="0"/>
            <a:t>proceedings </a:t>
          </a:r>
          <a:endParaRPr lang="it-IT" sz="1300" kern="1200" dirty="0"/>
        </a:p>
      </dsp:txBody>
      <dsp:txXfrm>
        <a:off x="74151" y="1144352"/>
        <a:ext cx="1704897" cy="1292696"/>
      </dsp:txXfrm>
    </dsp:sp>
    <dsp:sp modelId="{6109DF03-DE22-4F70-94D3-425553AFE350}">
      <dsp:nvSpPr>
        <dsp:cNvPr id="0" name=""/>
        <dsp:cNvSpPr/>
      </dsp:nvSpPr>
      <dsp:spPr>
        <a:xfrm>
          <a:off x="1941219" y="1074420"/>
          <a:ext cx="1844761" cy="1432560"/>
        </a:xfrm>
        <a:prstGeom prst="roundRect">
          <a:avLst/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baseline="0" dirty="0" smtClean="0"/>
            <a:t>Preliminary </a:t>
          </a:r>
          <a:r>
            <a:rPr lang="it-IT" sz="1300" kern="1200" baseline="0" dirty="0" err="1" smtClean="0"/>
            <a:t>Questions</a:t>
          </a:r>
          <a:r>
            <a:rPr lang="it-IT" sz="1300" kern="1200" baseline="0" dirty="0" smtClean="0"/>
            <a:t> </a:t>
          </a:r>
          <a:endParaRPr lang="it-IT" sz="1300" kern="1200" dirty="0"/>
        </a:p>
      </dsp:txBody>
      <dsp:txXfrm>
        <a:off x="2011151" y="1144352"/>
        <a:ext cx="1704897" cy="1292696"/>
      </dsp:txXfrm>
    </dsp:sp>
    <dsp:sp modelId="{69893603-0AA7-46BC-908A-BD2804DCC9DD}">
      <dsp:nvSpPr>
        <dsp:cNvPr id="0" name=""/>
        <dsp:cNvSpPr/>
      </dsp:nvSpPr>
      <dsp:spPr>
        <a:xfrm>
          <a:off x="3878219" y="1074420"/>
          <a:ext cx="1844761" cy="1432560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baseline="0" dirty="0" smtClean="0"/>
            <a:t>The </a:t>
          </a:r>
          <a:r>
            <a:rPr lang="it-IT" sz="1300" kern="1200" baseline="0" dirty="0" err="1" smtClean="0"/>
            <a:t>legal</a:t>
          </a:r>
          <a:r>
            <a:rPr lang="it-IT" sz="1300" kern="1200" baseline="0" dirty="0" smtClean="0"/>
            <a:t> </a:t>
          </a:r>
          <a:r>
            <a:rPr lang="it-IT" sz="1300" kern="1200" baseline="0" dirty="0" err="1" smtClean="0"/>
            <a:t>framework</a:t>
          </a:r>
          <a:r>
            <a:rPr lang="it-IT" sz="1300" kern="1200" baseline="0" dirty="0" smtClean="0"/>
            <a:t>/</a:t>
          </a:r>
          <a:r>
            <a:rPr lang="it-IT" sz="1300" kern="1200" baseline="0" dirty="0" err="1" smtClean="0"/>
            <a:t>context</a:t>
          </a:r>
          <a:r>
            <a:rPr lang="it-IT" sz="1300" kern="1200" baseline="0" dirty="0" smtClean="0"/>
            <a:t> </a:t>
          </a:r>
          <a:endParaRPr lang="it-IT" sz="1300" kern="1200" dirty="0"/>
        </a:p>
      </dsp:txBody>
      <dsp:txXfrm>
        <a:off x="3948151" y="1144352"/>
        <a:ext cx="1704897" cy="1292696"/>
      </dsp:txXfrm>
    </dsp:sp>
    <dsp:sp modelId="{BBE78598-4D66-495E-8131-1B4BAA06522F}">
      <dsp:nvSpPr>
        <dsp:cNvPr id="0" name=""/>
        <dsp:cNvSpPr/>
      </dsp:nvSpPr>
      <dsp:spPr>
        <a:xfrm>
          <a:off x="5815218" y="1074420"/>
          <a:ext cx="1844761" cy="1432560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baseline="0" dirty="0" smtClean="0"/>
            <a:t>Legal Analysis </a:t>
          </a:r>
          <a:endParaRPr lang="it-IT" sz="1300" kern="1200" dirty="0"/>
        </a:p>
      </dsp:txBody>
      <dsp:txXfrm>
        <a:off x="5885150" y="1144352"/>
        <a:ext cx="1704897" cy="1292696"/>
      </dsp:txXfrm>
    </dsp:sp>
    <dsp:sp modelId="{7975A85F-8A38-4C8B-93DD-ADB2C3EE50C1}">
      <dsp:nvSpPr>
        <dsp:cNvPr id="0" name=""/>
        <dsp:cNvSpPr/>
      </dsp:nvSpPr>
      <dsp:spPr>
        <a:xfrm>
          <a:off x="7752218" y="1074420"/>
          <a:ext cx="1844761" cy="1432560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baseline="0" smtClean="0"/>
            <a:t>Conclusions. </a:t>
          </a:r>
          <a:endParaRPr lang="it-IT" sz="1300" kern="1200"/>
        </a:p>
      </dsp:txBody>
      <dsp:txXfrm>
        <a:off x="7822150" y="1144352"/>
        <a:ext cx="1704897" cy="1292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72FA3-1620-4F7A-913F-F20FBBA2FE3E}">
      <dsp:nvSpPr>
        <dsp:cNvPr id="0" name=""/>
        <dsp:cNvSpPr/>
      </dsp:nvSpPr>
      <dsp:spPr>
        <a:xfrm>
          <a:off x="0" y="393069"/>
          <a:ext cx="88249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4A2A51-4D28-46B1-BE33-D5ACBBC0CD70}">
      <dsp:nvSpPr>
        <dsp:cNvPr id="0" name=""/>
        <dsp:cNvSpPr/>
      </dsp:nvSpPr>
      <dsp:spPr>
        <a:xfrm>
          <a:off x="441245" y="9309"/>
          <a:ext cx="617743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Dr T. Mann and the State </a:t>
          </a:r>
          <a:r>
            <a:rPr lang="it-IT" sz="2600" kern="1200" dirty="0" err="1" smtClean="0"/>
            <a:t>Theory</a:t>
          </a:r>
          <a:endParaRPr lang="it-IT" sz="2600" kern="1200" dirty="0"/>
        </a:p>
      </dsp:txBody>
      <dsp:txXfrm>
        <a:off x="478712" y="46776"/>
        <a:ext cx="6102505" cy="692586"/>
      </dsp:txXfrm>
    </dsp:sp>
    <dsp:sp modelId="{504A5CF4-CD53-4F88-826C-078FFDF6F8E4}">
      <dsp:nvSpPr>
        <dsp:cNvPr id="0" name=""/>
        <dsp:cNvSpPr/>
      </dsp:nvSpPr>
      <dsp:spPr>
        <a:xfrm>
          <a:off x="0" y="1572430"/>
          <a:ext cx="88249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6EC73-03A7-4401-8A73-4DE030D72BC2}">
      <dsp:nvSpPr>
        <dsp:cNvPr id="0" name=""/>
        <dsp:cNvSpPr/>
      </dsp:nvSpPr>
      <dsp:spPr>
        <a:xfrm>
          <a:off x="441245" y="1188670"/>
          <a:ext cx="617743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err="1" smtClean="0"/>
            <a:t>Societary</a:t>
          </a:r>
          <a:r>
            <a:rPr lang="it-IT" sz="2600" kern="1200" dirty="0" smtClean="0"/>
            <a:t> </a:t>
          </a:r>
          <a:r>
            <a:rPr lang="it-IT" sz="2600" kern="1200" dirty="0" err="1" smtClean="0"/>
            <a:t>Theory</a:t>
          </a:r>
          <a:endParaRPr lang="it-IT" sz="2600" kern="1200" dirty="0"/>
        </a:p>
      </dsp:txBody>
      <dsp:txXfrm>
        <a:off x="478712" y="1226137"/>
        <a:ext cx="6102505" cy="692586"/>
      </dsp:txXfrm>
    </dsp:sp>
    <dsp:sp modelId="{CDCD36DB-67D2-491D-B5E2-122F9344C43C}">
      <dsp:nvSpPr>
        <dsp:cNvPr id="0" name=""/>
        <dsp:cNvSpPr/>
      </dsp:nvSpPr>
      <dsp:spPr>
        <a:xfrm>
          <a:off x="0" y="2751790"/>
          <a:ext cx="88249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46BDFF-24D3-49D6-8DA0-BBCF3B9F2FF5}">
      <dsp:nvSpPr>
        <dsp:cNvPr id="0" name=""/>
        <dsp:cNvSpPr/>
      </dsp:nvSpPr>
      <dsp:spPr>
        <a:xfrm>
          <a:off x="441245" y="2368030"/>
          <a:ext cx="617743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err="1" smtClean="0"/>
            <a:t>Institutional</a:t>
          </a:r>
          <a:r>
            <a:rPr lang="it-IT" sz="2600" kern="1200" dirty="0" smtClean="0"/>
            <a:t> </a:t>
          </a:r>
          <a:r>
            <a:rPr lang="it-IT" sz="2600" kern="1200" dirty="0" err="1" smtClean="0"/>
            <a:t>Theory</a:t>
          </a:r>
          <a:endParaRPr lang="it-IT" sz="2600" kern="1200" dirty="0"/>
        </a:p>
      </dsp:txBody>
      <dsp:txXfrm>
        <a:off x="478712" y="2405497"/>
        <a:ext cx="6102505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A57AA-9278-4B7E-BB14-8C3976D0D041}">
      <dsp:nvSpPr>
        <dsp:cNvPr id="0" name=""/>
        <dsp:cNvSpPr/>
      </dsp:nvSpPr>
      <dsp:spPr>
        <a:xfrm>
          <a:off x="3984530" y="-18475"/>
          <a:ext cx="2176804" cy="135054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FFC000"/>
        </a:solidFill>
        <a:ln w="285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9BF73E8-9CB0-48A0-A79A-E8656C50DCA0}">
      <dsp:nvSpPr>
        <dsp:cNvPr id="0" name=""/>
        <dsp:cNvSpPr/>
      </dsp:nvSpPr>
      <dsp:spPr>
        <a:xfrm>
          <a:off x="4211034" y="337127"/>
          <a:ext cx="1520080" cy="680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Debtor</a:t>
          </a:r>
          <a:endParaRPr lang="it-IT" sz="1800" kern="1200" dirty="0"/>
        </a:p>
      </dsp:txBody>
      <dsp:txXfrm>
        <a:off x="4211034" y="337127"/>
        <a:ext cx="1520080" cy="680231"/>
      </dsp:txXfrm>
    </dsp:sp>
    <dsp:sp modelId="{1F7AFA6D-0F9E-4657-9614-46DBC9BC41E8}">
      <dsp:nvSpPr>
        <dsp:cNvPr id="0" name=""/>
        <dsp:cNvSpPr/>
      </dsp:nvSpPr>
      <dsp:spPr>
        <a:xfrm>
          <a:off x="3364620" y="808185"/>
          <a:ext cx="2109405" cy="113857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FFC000"/>
        </a:solidFill>
        <a:ln w="285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EF50C8-60B9-442D-8301-B28902E15303}">
      <dsp:nvSpPr>
        <dsp:cNvPr id="0" name=""/>
        <dsp:cNvSpPr/>
      </dsp:nvSpPr>
      <dsp:spPr>
        <a:xfrm>
          <a:off x="3574357" y="1266383"/>
          <a:ext cx="2040082" cy="376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Debtor’s</a:t>
          </a:r>
          <a:r>
            <a:rPr lang="it-IT" sz="1800" kern="1200" dirty="0" smtClean="0"/>
            <a:t> PSP</a:t>
          </a:r>
          <a:endParaRPr lang="it-IT" sz="1800" kern="1200" dirty="0"/>
        </a:p>
      </dsp:txBody>
      <dsp:txXfrm>
        <a:off x="3574357" y="1266383"/>
        <a:ext cx="2040082" cy="376763"/>
      </dsp:txXfrm>
    </dsp:sp>
    <dsp:sp modelId="{77AC02CC-983E-4165-AFFF-1B9D347E6BB2}">
      <dsp:nvSpPr>
        <dsp:cNvPr id="0" name=""/>
        <dsp:cNvSpPr/>
      </dsp:nvSpPr>
      <dsp:spPr>
        <a:xfrm>
          <a:off x="3897456" y="1555043"/>
          <a:ext cx="2147743" cy="1350545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FFC000"/>
        </a:solidFill>
        <a:ln w="285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58E3639-CB5B-4D11-A6F8-F8ACEFBE52ED}">
      <dsp:nvSpPr>
        <dsp:cNvPr id="0" name=""/>
        <dsp:cNvSpPr/>
      </dsp:nvSpPr>
      <dsp:spPr>
        <a:xfrm>
          <a:off x="4340292" y="2043904"/>
          <a:ext cx="1261564" cy="376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Creditor’s</a:t>
          </a:r>
          <a:r>
            <a:rPr lang="it-IT" sz="1300" kern="1200" dirty="0" smtClean="0"/>
            <a:t>  </a:t>
          </a:r>
          <a:r>
            <a:rPr lang="it-IT" sz="1600" kern="1200" dirty="0" smtClean="0"/>
            <a:t>PSP</a:t>
          </a:r>
          <a:endParaRPr lang="it-IT" sz="1300" kern="1200" dirty="0"/>
        </a:p>
      </dsp:txBody>
      <dsp:txXfrm>
        <a:off x="4340292" y="2043904"/>
        <a:ext cx="1261564" cy="376763"/>
      </dsp:txXfrm>
    </dsp:sp>
    <dsp:sp modelId="{56B8D2FC-44E1-4ED6-A37B-A0C37DF071FD}">
      <dsp:nvSpPr>
        <dsp:cNvPr id="0" name=""/>
        <dsp:cNvSpPr/>
      </dsp:nvSpPr>
      <dsp:spPr>
        <a:xfrm>
          <a:off x="4017226" y="2420668"/>
          <a:ext cx="1160170" cy="1160731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FFC000"/>
        </a:solidFill>
        <a:ln w="285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031D20-C481-446A-8C47-36C122B4097C}">
      <dsp:nvSpPr>
        <dsp:cNvPr id="0" name=""/>
        <dsp:cNvSpPr/>
      </dsp:nvSpPr>
      <dsp:spPr>
        <a:xfrm>
          <a:off x="4217597" y="2821426"/>
          <a:ext cx="753604" cy="376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Creditor</a:t>
          </a:r>
          <a:endParaRPr lang="it-IT" sz="1400" kern="1200" dirty="0"/>
        </a:p>
      </dsp:txBody>
      <dsp:txXfrm>
        <a:off x="4217597" y="2821426"/>
        <a:ext cx="753604" cy="3767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DD79E-3362-40D8-A465-9703D292ABFB}">
      <dsp:nvSpPr>
        <dsp:cNvPr id="0" name=""/>
        <dsp:cNvSpPr/>
      </dsp:nvSpPr>
      <dsp:spPr>
        <a:xfrm>
          <a:off x="661634" y="1661"/>
          <a:ext cx="3868191" cy="9670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err="1" smtClean="0"/>
            <a:t>Harmonisation</a:t>
          </a:r>
          <a:endParaRPr lang="it-IT" sz="4200" kern="1200" dirty="0"/>
        </a:p>
      </dsp:txBody>
      <dsp:txXfrm>
        <a:off x="689958" y="29985"/>
        <a:ext cx="3811543" cy="910399"/>
      </dsp:txXfrm>
    </dsp:sp>
    <dsp:sp modelId="{AF215B13-F174-43D7-ABD6-9D57FB16A507}">
      <dsp:nvSpPr>
        <dsp:cNvPr id="0" name=""/>
        <dsp:cNvSpPr/>
      </dsp:nvSpPr>
      <dsp:spPr>
        <a:xfrm rot="5400000">
          <a:off x="2511113" y="1053325"/>
          <a:ext cx="169233" cy="169233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D2C88D-623E-4E22-85D3-ABFC0A634398}">
      <dsp:nvSpPr>
        <dsp:cNvPr id="0" name=""/>
        <dsp:cNvSpPr/>
      </dsp:nvSpPr>
      <dsp:spPr>
        <a:xfrm>
          <a:off x="661634" y="1307176"/>
          <a:ext cx="3868191" cy="96704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800" kern="1200" dirty="0" smtClean="0"/>
            <a:t>Positive</a:t>
          </a:r>
          <a:endParaRPr lang="it-IT" sz="3800" kern="1200" dirty="0"/>
        </a:p>
      </dsp:txBody>
      <dsp:txXfrm>
        <a:off x="689958" y="1335500"/>
        <a:ext cx="3811543" cy="910399"/>
      </dsp:txXfrm>
    </dsp:sp>
    <dsp:sp modelId="{6C487248-FC63-4F75-8A26-C2659473A6FF}">
      <dsp:nvSpPr>
        <dsp:cNvPr id="0" name=""/>
        <dsp:cNvSpPr/>
      </dsp:nvSpPr>
      <dsp:spPr>
        <a:xfrm rot="5400000">
          <a:off x="2511113" y="2358840"/>
          <a:ext cx="169233" cy="169233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2436877"/>
                <a:satOff val="265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2436877"/>
                <a:satOff val="265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0C02A0-55E3-4584-91C7-286F0C7CE0BA}">
      <dsp:nvSpPr>
        <dsp:cNvPr id="0" name=""/>
        <dsp:cNvSpPr/>
      </dsp:nvSpPr>
      <dsp:spPr>
        <a:xfrm>
          <a:off x="661634" y="2612690"/>
          <a:ext cx="3868191" cy="96704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2446675"/>
            <a:satOff val="181"/>
            <a:lumOff val="7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2446675"/>
              <a:satOff val="181"/>
              <a:lumOff val="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800" kern="1200" dirty="0" err="1" smtClean="0"/>
            <a:t>Legislation</a:t>
          </a:r>
          <a:endParaRPr lang="it-IT" sz="3800" kern="1200" dirty="0"/>
        </a:p>
      </dsp:txBody>
      <dsp:txXfrm>
        <a:off x="689958" y="2641014"/>
        <a:ext cx="3811543" cy="910399"/>
      </dsp:txXfrm>
    </dsp:sp>
    <dsp:sp modelId="{B3D5D392-8D5F-42FD-977E-CB05BC7B132E}">
      <dsp:nvSpPr>
        <dsp:cNvPr id="0" name=""/>
        <dsp:cNvSpPr/>
      </dsp:nvSpPr>
      <dsp:spPr>
        <a:xfrm>
          <a:off x="5071373" y="1661"/>
          <a:ext cx="3868191" cy="9670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7310632"/>
                <a:satOff val="795"/>
                <a:lumOff val="-1"/>
                <a:alphaOff val="0"/>
                <a:tint val="98000"/>
                <a:lumMod val="114000"/>
              </a:schemeClr>
            </a:gs>
            <a:gs pos="100000">
              <a:schemeClr val="accent5">
                <a:hueOff val="7310632"/>
                <a:satOff val="795"/>
                <a:lumOff val="-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err="1" smtClean="0"/>
            <a:t>Harmonisation</a:t>
          </a:r>
          <a:endParaRPr lang="it-IT" sz="4200" kern="1200" dirty="0"/>
        </a:p>
      </dsp:txBody>
      <dsp:txXfrm>
        <a:off x="5099697" y="29985"/>
        <a:ext cx="3811543" cy="910399"/>
      </dsp:txXfrm>
    </dsp:sp>
    <dsp:sp modelId="{68A0FED3-FB7C-4A32-8B05-0207B9D15B4B}">
      <dsp:nvSpPr>
        <dsp:cNvPr id="0" name=""/>
        <dsp:cNvSpPr/>
      </dsp:nvSpPr>
      <dsp:spPr>
        <a:xfrm rot="5400000">
          <a:off x="6920852" y="1053325"/>
          <a:ext cx="169233" cy="169233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4873755"/>
                <a:satOff val="530"/>
                <a:lumOff val="-1"/>
                <a:alphaOff val="0"/>
                <a:tint val="98000"/>
                <a:lumMod val="114000"/>
              </a:schemeClr>
            </a:gs>
            <a:gs pos="100000">
              <a:schemeClr val="accent5">
                <a:hueOff val="4873755"/>
                <a:satOff val="530"/>
                <a:lumOff val="-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79A81E-2612-409B-B805-12006119260E}">
      <dsp:nvSpPr>
        <dsp:cNvPr id="0" name=""/>
        <dsp:cNvSpPr/>
      </dsp:nvSpPr>
      <dsp:spPr>
        <a:xfrm>
          <a:off x="5071373" y="1307176"/>
          <a:ext cx="3868191" cy="96704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4893350"/>
            <a:satOff val="361"/>
            <a:lumOff val="14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4893350"/>
              <a:satOff val="361"/>
              <a:lumOff val="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800" kern="1200" dirty="0" smtClean="0"/>
            <a:t>Negative</a:t>
          </a:r>
          <a:endParaRPr lang="it-IT" sz="3800" kern="1200" dirty="0"/>
        </a:p>
      </dsp:txBody>
      <dsp:txXfrm>
        <a:off x="5099697" y="1335500"/>
        <a:ext cx="3811543" cy="910399"/>
      </dsp:txXfrm>
    </dsp:sp>
    <dsp:sp modelId="{C9F61940-34FD-4A1C-BE7A-9E1FAB4932AD}">
      <dsp:nvSpPr>
        <dsp:cNvPr id="0" name=""/>
        <dsp:cNvSpPr/>
      </dsp:nvSpPr>
      <dsp:spPr>
        <a:xfrm rot="5400000">
          <a:off x="6920852" y="2358840"/>
          <a:ext cx="169233" cy="169233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7310632"/>
                <a:satOff val="795"/>
                <a:lumOff val="-1"/>
                <a:alphaOff val="0"/>
                <a:tint val="98000"/>
                <a:lumMod val="114000"/>
              </a:schemeClr>
            </a:gs>
            <a:gs pos="100000">
              <a:schemeClr val="accent5">
                <a:hueOff val="7310632"/>
                <a:satOff val="795"/>
                <a:lumOff val="-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3E3CE9-4231-40EA-97A2-CC57FE90F5E6}">
      <dsp:nvSpPr>
        <dsp:cNvPr id="0" name=""/>
        <dsp:cNvSpPr/>
      </dsp:nvSpPr>
      <dsp:spPr>
        <a:xfrm>
          <a:off x="5071373" y="2612690"/>
          <a:ext cx="3868191" cy="96704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7340025"/>
            <a:satOff val="542"/>
            <a:lumOff val="21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7340025"/>
              <a:satOff val="542"/>
              <a:lumOff val="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800" kern="1200" dirty="0" smtClean="0"/>
            <a:t>Court of </a:t>
          </a:r>
          <a:r>
            <a:rPr lang="it-IT" sz="3800" kern="1200" dirty="0" err="1" smtClean="0"/>
            <a:t>Justice</a:t>
          </a:r>
          <a:endParaRPr lang="it-IT" sz="3800" kern="1200" dirty="0"/>
        </a:p>
      </dsp:txBody>
      <dsp:txXfrm>
        <a:off x="5099697" y="2641014"/>
        <a:ext cx="3811543" cy="9103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14F0A-3AA4-4F98-9C9F-5E50E207095A}">
      <dsp:nvSpPr>
        <dsp:cNvPr id="0" name=""/>
        <dsp:cNvSpPr/>
      </dsp:nvSpPr>
      <dsp:spPr>
        <a:xfrm>
          <a:off x="4688" y="0"/>
          <a:ext cx="9591823" cy="35814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baseline="0" dirty="0" smtClean="0"/>
            <a:t>Dir. 97/5/CE; Dir. 98/26/CE; Dir. 2000/46/CE; Dir. 2000/28/CE; Dir. 2000/35/CE; </a:t>
          </a: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baseline="0" dirty="0" smtClean="0">
              <a:solidFill>
                <a:srgbClr val="0070C0"/>
              </a:solidFill>
            </a:rPr>
            <a:t>Reg. 2560/2001/CE</a:t>
          </a:r>
          <a:r>
            <a:rPr lang="it-IT" sz="2600" kern="1200" baseline="0" dirty="0" smtClean="0"/>
            <a:t>; Dir. 2002/65/CE; Dir. 2007/64/CE (PSD); Dir. 2009/110/CE; </a:t>
          </a:r>
          <a:r>
            <a:rPr lang="it-IT" sz="2600" kern="1200" baseline="0" dirty="0" smtClean="0">
              <a:solidFill>
                <a:srgbClr val="0070C0"/>
              </a:solidFill>
            </a:rPr>
            <a:t>Reg. 924/2009/CE</a:t>
          </a:r>
          <a:r>
            <a:rPr lang="it-IT" sz="2600" kern="1200" baseline="0" dirty="0" smtClean="0"/>
            <a:t>; Dir. 2009/44/CE; </a:t>
          </a: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baseline="0" dirty="0" smtClean="0"/>
            <a:t>Dir. 2011/7/UE; </a:t>
          </a:r>
          <a:r>
            <a:rPr lang="it-IT" sz="2600" kern="1200" baseline="0" dirty="0" smtClean="0">
              <a:solidFill>
                <a:srgbClr val="0070C0"/>
              </a:solidFill>
            </a:rPr>
            <a:t>Reg. 260/2012/UE</a:t>
          </a:r>
          <a:r>
            <a:rPr lang="it-IT" sz="2600" kern="1200" baseline="0" dirty="0" smtClean="0"/>
            <a:t>; Dir. 2014/92/UE; </a:t>
          </a:r>
          <a:r>
            <a:rPr lang="it-IT" sz="2600" kern="1200" baseline="0" dirty="0" smtClean="0">
              <a:solidFill>
                <a:srgbClr val="0070C0"/>
              </a:solidFill>
            </a:rPr>
            <a:t>Reg</a:t>
          </a:r>
          <a:r>
            <a:rPr lang="it-IT" sz="2600" kern="1200" baseline="0" dirty="0" smtClean="0">
              <a:solidFill>
                <a:srgbClr val="FF0000"/>
              </a:solidFill>
            </a:rPr>
            <a:t>. </a:t>
          </a:r>
          <a:r>
            <a:rPr lang="it-IT" sz="2600" kern="1200" baseline="0" dirty="0" smtClean="0">
              <a:solidFill>
                <a:srgbClr val="0070C0"/>
              </a:solidFill>
            </a:rPr>
            <a:t>248/2014/UE; Reg. 751/2015/UE</a:t>
          </a:r>
          <a:r>
            <a:rPr lang="it-IT" sz="2600" kern="1200" baseline="0" dirty="0" smtClean="0"/>
            <a:t>; Dir. 2015/2366/UE (PSD2) </a:t>
          </a:r>
          <a:endParaRPr lang="it-IT" sz="2600" kern="1200" dirty="0"/>
        </a:p>
      </dsp:txBody>
      <dsp:txXfrm>
        <a:off x="109584" y="104896"/>
        <a:ext cx="9382031" cy="33716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C4910-B38E-478D-B568-3A3CB6B503F8}">
      <dsp:nvSpPr>
        <dsp:cNvPr id="0" name=""/>
        <dsp:cNvSpPr/>
      </dsp:nvSpPr>
      <dsp:spPr>
        <a:xfrm>
          <a:off x="2198489" y="1248593"/>
          <a:ext cx="2168425" cy="10842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SEPA</a:t>
          </a:r>
          <a:endParaRPr lang="it-IT" sz="3400" kern="1200" dirty="0"/>
        </a:p>
      </dsp:txBody>
      <dsp:txXfrm>
        <a:off x="2230244" y="1280348"/>
        <a:ext cx="2104915" cy="1020702"/>
      </dsp:txXfrm>
    </dsp:sp>
    <dsp:sp modelId="{DDD10079-F852-408E-B3C7-CEB504AD5E97}">
      <dsp:nvSpPr>
        <dsp:cNvPr id="0" name=""/>
        <dsp:cNvSpPr/>
      </dsp:nvSpPr>
      <dsp:spPr>
        <a:xfrm rot="18289469">
          <a:off x="4041167" y="1140031"/>
          <a:ext cx="151886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18865" y="2724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762628" y="1129305"/>
        <a:ext cx="75943" cy="75943"/>
      </dsp:txXfrm>
    </dsp:sp>
    <dsp:sp modelId="{68D4342D-4BE9-4AC5-B57C-1910B61F0450}">
      <dsp:nvSpPr>
        <dsp:cNvPr id="0" name=""/>
        <dsp:cNvSpPr/>
      </dsp:nvSpPr>
      <dsp:spPr>
        <a:xfrm>
          <a:off x="5234285" y="1748"/>
          <a:ext cx="2168425" cy="10842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Credit </a:t>
          </a:r>
          <a:r>
            <a:rPr lang="it-IT" sz="3400" kern="1200" dirty="0" err="1" smtClean="0"/>
            <a:t>Transfers</a:t>
          </a:r>
          <a:endParaRPr lang="it-IT" sz="3400" kern="1200" dirty="0"/>
        </a:p>
      </dsp:txBody>
      <dsp:txXfrm>
        <a:off x="5266040" y="33503"/>
        <a:ext cx="2104915" cy="1020702"/>
      </dsp:txXfrm>
    </dsp:sp>
    <dsp:sp modelId="{E3CDF010-B303-4F88-9686-C4C7676D7A8C}">
      <dsp:nvSpPr>
        <dsp:cNvPr id="0" name=""/>
        <dsp:cNvSpPr/>
      </dsp:nvSpPr>
      <dsp:spPr>
        <a:xfrm>
          <a:off x="4366914" y="1763453"/>
          <a:ext cx="86737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67370" y="2724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778915" y="1769015"/>
        <a:ext cx="43368" cy="43368"/>
      </dsp:txXfrm>
    </dsp:sp>
    <dsp:sp modelId="{A372F3EF-24EC-4E57-928C-C83C0BC72CDA}">
      <dsp:nvSpPr>
        <dsp:cNvPr id="0" name=""/>
        <dsp:cNvSpPr/>
      </dsp:nvSpPr>
      <dsp:spPr>
        <a:xfrm>
          <a:off x="5234285" y="1248593"/>
          <a:ext cx="2168425" cy="10842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Direct </a:t>
          </a:r>
          <a:r>
            <a:rPr lang="it-IT" sz="3400" kern="1200" dirty="0" err="1" smtClean="0"/>
            <a:t>Debits</a:t>
          </a:r>
          <a:endParaRPr lang="it-IT" sz="3400" kern="1200" dirty="0"/>
        </a:p>
      </dsp:txBody>
      <dsp:txXfrm>
        <a:off x="5266040" y="1280348"/>
        <a:ext cx="2104915" cy="1020702"/>
      </dsp:txXfrm>
    </dsp:sp>
    <dsp:sp modelId="{5181F663-2840-44F8-AF62-A2948A14EFF6}">
      <dsp:nvSpPr>
        <dsp:cNvPr id="0" name=""/>
        <dsp:cNvSpPr/>
      </dsp:nvSpPr>
      <dsp:spPr>
        <a:xfrm rot="3310531">
          <a:off x="4041167" y="2386876"/>
          <a:ext cx="151886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18865" y="2724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762628" y="2376150"/>
        <a:ext cx="75943" cy="75943"/>
      </dsp:txXfrm>
    </dsp:sp>
    <dsp:sp modelId="{9B9DEAD0-481F-4786-9AC4-415BB33502B4}">
      <dsp:nvSpPr>
        <dsp:cNvPr id="0" name=""/>
        <dsp:cNvSpPr/>
      </dsp:nvSpPr>
      <dsp:spPr>
        <a:xfrm>
          <a:off x="5234285" y="2495438"/>
          <a:ext cx="2168425" cy="10842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Card </a:t>
          </a:r>
          <a:r>
            <a:rPr lang="it-IT" sz="3400" kern="1200" dirty="0" err="1" smtClean="0"/>
            <a:t>Payments</a:t>
          </a:r>
          <a:endParaRPr lang="it-IT" sz="3400" kern="1200" dirty="0"/>
        </a:p>
      </dsp:txBody>
      <dsp:txXfrm>
        <a:off x="5266040" y="2527193"/>
        <a:ext cx="2104915" cy="10207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40041-6EA3-422C-BF8D-9527F93011D3}">
      <dsp:nvSpPr>
        <dsp:cNvPr id="0" name=""/>
        <dsp:cNvSpPr/>
      </dsp:nvSpPr>
      <dsp:spPr>
        <a:xfrm>
          <a:off x="0" y="5260"/>
          <a:ext cx="8824913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2000 Late </a:t>
          </a:r>
          <a:r>
            <a:rPr lang="it-IT" sz="4200" kern="1200" dirty="0" err="1" smtClean="0"/>
            <a:t>payment</a:t>
          </a:r>
          <a:r>
            <a:rPr lang="it-IT" sz="4200" kern="1200" dirty="0" smtClean="0"/>
            <a:t> </a:t>
          </a:r>
          <a:r>
            <a:rPr lang="it-IT" sz="4200" kern="1200" dirty="0" err="1" smtClean="0"/>
            <a:t>directive</a:t>
          </a:r>
          <a:endParaRPr lang="it-IT" sz="4200" kern="1200" dirty="0"/>
        </a:p>
      </dsp:txBody>
      <dsp:txXfrm>
        <a:off x="49176" y="54436"/>
        <a:ext cx="8726561" cy="909018"/>
      </dsp:txXfrm>
    </dsp:sp>
    <dsp:sp modelId="{1630BADF-8B24-4A04-9FA0-2F5982C19080}">
      <dsp:nvSpPr>
        <dsp:cNvPr id="0" name=""/>
        <dsp:cNvSpPr/>
      </dsp:nvSpPr>
      <dsp:spPr>
        <a:xfrm>
          <a:off x="0" y="1012630"/>
          <a:ext cx="8824913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191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3300" kern="1200" dirty="0" smtClean="0"/>
            <a:t>2000/35/EC</a:t>
          </a:r>
          <a:endParaRPr lang="it-IT" sz="3300" kern="1200" dirty="0"/>
        </a:p>
      </dsp:txBody>
      <dsp:txXfrm>
        <a:off x="0" y="1012630"/>
        <a:ext cx="8824913" cy="695520"/>
      </dsp:txXfrm>
    </dsp:sp>
    <dsp:sp modelId="{AD179F10-A6BD-4002-8A6E-3D3D6FD42E16}">
      <dsp:nvSpPr>
        <dsp:cNvPr id="0" name=""/>
        <dsp:cNvSpPr/>
      </dsp:nvSpPr>
      <dsp:spPr>
        <a:xfrm>
          <a:off x="0" y="1708150"/>
          <a:ext cx="8824913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2011 Late </a:t>
          </a:r>
          <a:r>
            <a:rPr lang="it-IT" sz="4200" kern="1200" dirty="0" err="1" smtClean="0"/>
            <a:t>payment</a:t>
          </a:r>
          <a:r>
            <a:rPr lang="it-IT" sz="4200" kern="1200" dirty="0" smtClean="0"/>
            <a:t> </a:t>
          </a:r>
          <a:r>
            <a:rPr lang="it-IT" sz="4200" kern="1200" dirty="0" err="1" smtClean="0"/>
            <a:t>directive</a:t>
          </a:r>
          <a:endParaRPr lang="it-IT" sz="4200" kern="1200" dirty="0"/>
        </a:p>
      </dsp:txBody>
      <dsp:txXfrm>
        <a:off x="49176" y="1757326"/>
        <a:ext cx="8726561" cy="909018"/>
      </dsp:txXfrm>
    </dsp:sp>
    <dsp:sp modelId="{82E8BE24-9130-4A32-805C-8B6778A571A6}">
      <dsp:nvSpPr>
        <dsp:cNvPr id="0" name=""/>
        <dsp:cNvSpPr/>
      </dsp:nvSpPr>
      <dsp:spPr>
        <a:xfrm>
          <a:off x="0" y="2715520"/>
          <a:ext cx="8824913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191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3300" kern="1200" dirty="0" smtClean="0"/>
            <a:t>2011/7/EU</a:t>
          </a:r>
          <a:endParaRPr lang="it-IT" sz="3300" kern="1200" dirty="0"/>
        </a:p>
      </dsp:txBody>
      <dsp:txXfrm>
        <a:off x="0" y="2715520"/>
        <a:ext cx="8824913" cy="6955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4357C-83BA-456A-BF7B-924E65B35571}">
      <dsp:nvSpPr>
        <dsp:cNvPr id="0" name=""/>
        <dsp:cNvSpPr/>
      </dsp:nvSpPr>
      <dsp:spPr>
        <a:xfrm>
          <a:off x="0" y="393069"/>
          <a:ext cx="88249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D23DDF-EA99-423D-BC7C-ECB28C5528C9}">
      <dsp:nvSpPr>
        <dsp:cNvPr id="0" name=""/>
        <dsp:cNvSpPr/>
      </dsp:nvSpPr>
      <dsp:spPr>
        <a:xfrm>
          <a:off x="441245" y="9309"/>
          <a:ext cx="617743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err="1" smtClean="0"/>
            <a:t>Number</a:t>
          </a:r>
          <a:r>
            <a:rPr lang="it-IT" sz="2600" kern="1200" dirty="0" smtClean="0"/>
            <a:t>, </a:t>
          </a:r>
          <a:r>
            <a:rPr lang="it-IT" sz="2600" kern="1200" dirty="0" err="1" smtClean="0"/>
            <a:t>title</a:t>
          </a:r>
          <a:r>
            <a:rPr lang="it-IT" sz="2600" kern="1200" dirty="0" smtClean="0"/>
            <a:t>, date of </a:t>
          </a:r>
          <a:r>
            <a:rPr lang="it-IT" sz="2600" kern="1200" dirty="0" err="1" smtClean="0"/>
            <a:t>publication</a:t>
          </a:r>
          <a:endParaRPr lang="it-IT" sz="2600" kern="1200" dirty="0"/>
        </a:p>
      </dsp:txBody>
      <dsp:txXfrm>
        <a:off x="478712" y="46776"/>
        <a:ext cx="6102505" cy="692586"/>
      </dsp:txXfrm>
    </dsp:sp>
    <dsp:sp modelId="{296DC3AC-5C20-4166-A36F-A07C4C6CA309}">
      <dsp:nvSpPr>
        <dsp:cNvPr id="0" name=""/>
        <dsp:cNvSpPr/>
      </dsp:nvSpPr>
      <dsp:spPr>
        <a:xfrm>
          <a:off x="0" y="1572430"/>
          <a:ext cx="88249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9461E-96E7-4E2D-917C-0F24A96F9915}">
      <dsp:nvSpPr>
        <dsp:cNvPr id="0" name=""/>
        <dsp:cNvSpPr/>
      </dsp:nvSpPr>
      <dsp:spPr>
        <a:xfrm>
          <a:off x="441245" y="1188670"/>
          <a:ext cx="617743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Legal </a:t>
          </a:r>
          <a:r>
            <a:rPr lang="it-IT" sz="2600" kern="1200" dirty="0" err="1" smtClean="0"/>
            <a:t>Basis</a:t>
          </a:r>
          <a:r>
            <a:rPr lang="it-IT" sz="2600" kern="1200" dirty="0" smtClean="0"/>
            <a:t>, </a:t>
          </a:r>
          <a:r>
            <a:rPr lang="it-IT" sz="2600" kern="1200" dirty="0" err="1" smtClean="0"/>
            <a:t>Type</a:t>
          </a:r>
          <a:r>
            <a:rPr lang="it-IT" sz="2600" kern="1200" dirty="0" smtClean="0"/>
            <a:t> of </a:t>
          </a:r>
          <a:r>
            <a:rPr lang="it-IT" sz="2600" kern="1200" dirty="0" err="1" smtClean="0"/>
            <a:t>Harmonisation</a:t>
          </a:r>
          <a:endParaRPr lang="it-IT" sz="2600" kern="1200" dirty="0"/>
        </a:p>
      </dsp:txBody>
      <dsp:txXfrm>
        <a:off x="478712" y="1226137"/>
        <a:ext cx="6102505" cy="692586"/>
      </dsp:txXfrm>
    </dsp:sp>
    <dsp:sp modelId="{4C8CA6FA-1930-4E90-BB41-08FCDA77F8FC}">
      <dsp:nvSpPr>
        <dsp:cNvPr id="0" name=""/>
        <dsp:cNvSpPr/>
      </dsp:nvSpPr>
      <dsp:spPr>
        <a:xfrm>
          <a:off x="0" y="2751790"/>
          <a:ext cx="88249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AD102E-8350-4132-A37F-4977B7B8EBF1}">
      <dsp:nvSpPr>
        <dsp:cNvPr id="0" name=""/>
        <dsp:cNvSpPr/>
      </dsp:nvSpPr>
      <dsp:spPr>
        <a:xfrm>
          <a:off x="441245" y="2368030"/>
          <a:ext cx="617743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err="1" smtClean="0"/>
            <a:t>Coordinated</a:t>
          </a:r>
          <a:r>
            <a:rPr lang="it-IT" sz="2600" kern="1200" dirty="0" smtClean="0"/>
            <a:t> </a:t>
          </a:r>
          <a:r>
            <a:rPr lang="it-IT" sz="2600" kern="1200" dirty="0" err="1" smtClean="0"/>
            <a:t>field</a:t>
          </a:r>
          <a:endParaRPr lang="it-IT" sz="2600" kern="1200" dirty="0"/>
        </a:p>
      </dsp:txBody>
      <dsp:txXfrm>
        <a:off x="478712" y="2405497"/>
        <a:ext cx="6102505" cy="6925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C0BA2-22F3-4013-869B-EF92413CA5C4}">
      <dsp:nvSpPr>
        <dsp:cNvPr id="0" name=""/>
        <dsp:cNvSpPr/>
      </dsp:nvSpPr>
      <dsp:spPr>
        <a:xfrm>
          <a:off x="720089" y="0"/>
          <a:ext cx="8161020" cy="3581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689FA4-DB30-420B-B576-9DB3D05ACCF8}">
      <dsp:nvSpPr>
        <dsp:cNvPr id="0" name=""/>
        <dsp:cNvSpPr/>
      </dsp:nvSpPr>
      <dsp:spPr>
        <a:xfrm>
          <a:off x="4219" y="1074420"/>
          <a:ext cx="1844761" cy="1432560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baseline="0" dirty="0" err="1" smtClean="0"/>
            <a:t>Judgement</a:t>
          </a:r>
          <a:r>
            <a:rPr lang="it-IT" sz="1300" kern="1200" baseline="0" dirty="0" smtClean="0"/>
            <a:t> </a:t>
          </a:r>
          <a:r>
            <a:rPr lang="it-IT" sz="1300" kern="1200" baseline="0" dirty="0" err="1" smtClean="0"/>
            <a:t>Anatomy</a:t>
          </a:r>
          <a:r>
            <a:rPr lang="it-IT" sz="1300" kern="1200" baseline="0" dirty="0" smtClean="0"/>
            <a:t>: the </a:t>
          </a:r>
          <a:r>
            <a:rPr lang="it-IT" sz="1300" kern="1200" baseline="0" dirty="0" err="1" smtClean="0"/>
            <a:t>legal</a:t>
          </a:r>
          <a:r>
            <a:rPr lang="it-IT" sz="1300" kern="1200" baseline="0" dirty="0" smtClean="0"/>
            <a:t> </a:t>
          </a:r>
          <a:r>
            <a:rPr lang="it-IT" sz="1300" kern="1200" baseline="0" dirty="0" err="1" smtClean="0"/>
            <a:t>framework</a:t>
          </a:r>
          <a:r>
            <a:rPr lang="it-IT" sz="1300" kern="1200" baseline="0" dirty="0" smtClean="0"/>
            <a:t>/</a:t>
          </a:r>
          <a:r>
            <a:rPr lang="it-IT" sz="1300" kern="1200" baseline="0" dirty="0" err="1" smtClean="0"/>
            <a:t>context</a:t>
          </a:r>
          <a:r>
            <a:rPr lang="it-IT" sz="1300" kern="1200" baseline="0" dirty="0" smtClean="0"/>
            <a:t> </a:t>
          </a:r>
          <a:endParaRPr lang="it-IT" sz="1300" kern="1200" dirty="0"/>
        </a:p>
      </dsp:txBody>
      <dsp:txXfrm>
        <a:off x="74151" y="1144352"/>
        <a:ext cx="1704897" cy="1292696"/>
      </dsp:txXfrm>
    </dsp:sp>
    <dsp:sp modelId="{1340AAE8-CAB9-47D5-872F-5EE8ADD57476}">
      <dsp:nvSpPr>
        <dsp:cNvPr id="0" name=""/>
        <dsp:cNvSpPr/>
      </dsp:nvSpPr>
      <dsp:spPr>
        <a:xfrm>
          <a:off x="1941219" y="1074420"/>
          <a:ext cx="1844761" cy="1432560"/>
        </a:xfrm>
        <a:prstGeom prst="roundRect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baseline="0" dirty="0" err="1" smtClean="0"/>
            <a:t>What</a:t>
          </a:r>
          <a:r>
            <a:rPr lang="it-IT" sz="1300" kern="1200" baseline="0" dirty="0" smtClean="0"/>
            <a:t> </a:t>
          </a:r>
          <a:r>
            <a:rPr lang="it-IT" sz="1300" kern="1200" baseline="0" dirty="0" err="1" smtClean="0"/>
            <a:t>happened</a:t>
          </a:r>
          <a:r>
            <a:rPr lang="it-IT" sz="1300" kern="1200" baseline="0" dirty="0" smtClean="0"/>
            <a:t> </a:t>
          </a:r>
          <a:r>
            <a:rPr lang="it-IT" sz="1300" kern="1200" baseline="0" dirty="0" err="1" smtClean="0"/>
            <a:t>at</a:t>
          </a:r>
          <a:r>
            <a:rPr lang="it-IT" sz="1300" kern="1200" baseline="0" dirty="0" smtClean="0"/>
            <a:t> the </a:t>
          </a:r>
          <a:r>
            <a:rPr lang="it-IT" sz="1300" kern="1200" baseline="0" dirty="0" err="1" smtClean="0"/>
            <a:t>national</a:t>
          </a:r>
          <a:r>
            <a:rPr lang="it-IT" sz="1300" kern="1200" baseline="0" dirty="0" smtClean="0"/>
            <a:t> </a:t>
          </a:r>
          <a:r>
            <a:rPr lang="it-IT" sz="1300" kern="1200" baseline="0" dirty="0" err="1" smtClean="0"/>
            <a:t>level</a:t>
          </a:r>
          <a:r>
            <a:rPr lang="it-IT" sz="1300" kern="1200" baseline="0" dirty="0" smtClean="0"/>
            <a:t>: the dispute in the </a:t>
          </a:r>
          <a:r>
            <a:rPr lang="it-IT" sz="1300" kern="1200" baseline="0" dirty="0" err="1" smtClean="0"/>
            <a:t>main</a:t>
          </a:r>
          <a:r>
            <a:rPr lang="it-IT" sz="1300" kern="1200" baseline="0" dirty="0" smtClean="0"/>
            <a:t> </a:t>
          </a:r>
          <a:r>
            <a:rPr lang="it-IT" sz="1300" kern="1200" baseline="0" dirty="0" err="1" smtClean="0"/>
            <a:t>proceedings</a:t>
          </a:r>
          <a:r>
            <a:rPr lang="it-IT" sz="1300" kern="1200" baseline="0" dirty="0" smtClean="0"/>
            <a:t> </a:t>
          </a:r>
          <a:endParaRPr lang="it-IT" sz="1300" kern="1200" dirty="0"/>
        </a:p>
      </dsp:txBody>
      <dsp:txXfrm>
        <a:off x="2011151" y="1144352"/>
        <a:ext cx="1704897" cy="1292696"/>
      </dsp:txXfrm>
    </dsp:sp>
    <dsp:sp modelId="{6109DF03-DE22-4F70-94D3-425553AFE350}">
      <dsp:nvSpPr>
        <dsp:cNvPr id="0" name=""/>
        <dsp:cNvSpPr/>
      </dsp:nvSpPr>
      <dsp:spPr>
        <a:xfrm>
          <a:off x="3878219" y="1074420"/>
          <a:ext cx="1844761" cy="1432560"/>
        </a:xfrm>
        <a:prstGeom prst="roundRect">
          <a:avLst/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baseline="0" dirty="0" smtClean="0"/>
            <a:t>Preliminary </a:t>
          </a:r>
          <a:r>
            <a:rPr lang="it-IT" sz="1300" kern="1200" baseline="0" dirty="0" err="1" smtClean="0"/>
            <a:t>Questions</a:t>
          </a:r>
          <a:r>
            <a:rPr lang="it-IT" sz="1300" kern="1200" baseline="0" dirty="0" smtClean="0"/>
            <a:t> </a:t>
          </a:r>
          <a:endParaRPr lang="it-IT" sz="1300" kern="1200" dirty="0"/>
        </a:p>
      </dsp:txBody>
      <dsp:txXfrm>
        <a:off x="3948151" y="1144352"/>
        <a:ext cx="1704897" cy="1292696"/>
      </dsp:txXfrm>
    </dsp:sp>
    <dsp:sp modelId="{BBE78598-4D66-495E-8131-1B4BAA06522F}">
      <dsp:nvSpPr>
        <dsp:cNvPr id="0" name=""/>
        <dsp:cNvSpPr/>
      </dsp:nvSpPr>
      <dsp:spPr>
        <a:xfrm>
          <a:off x="5815218" y="1074420"/>
          <a:ext cx="1844761" cy="1432560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baseline="0" smtClean="0"/>
            <a:t>Legal Analysis </a:t>
          </a:r>
          <a:endParaRPr lang="it-IT" sz="1300" kern="1200"/>
        </a:p>
      </dsp:txBody>
      <dsp:txXfrm>
        <a:off x="5885150" y="1144352"/>
        <a:ext cx="1704897" cy="1292696"/>
      </dsp:txXfrm>
    </dsp:sp>
    <dsp:sp modelId="{7975A85F-8A38-4C8B-93DD-ADB2C3EE50C1}">
      <dsp:nvSpPr>
        <dsp:cNvPr id="0" name=""/>
        <dsp:cNvSpPr/>
      </dsp:nvSpPr>
      <dsp:spPr>
        <a:xfrm>
          <a:off x="7752218" y="1074420"/>
          <a:ext cx="1844761" cy="1432560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baseline="0" smtClean="0"/>
            <a:t>Conclusions. </a:t>
          </a:r>
          <a:endParaRPr lang="it-IT" sz="1300" kern="1200"/>
        </a:p>
      </dsp:txBody>
      <dsp:txXfrm>
        <a:off x="7822150" y="1144352"/>
        <a:ext cx="1704897" cy="1292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Money, </a:t>
            </a:r>
            <a:r>
              <a:rPr lang="it-IT" dirty="0" err="1" smtClean="0"/>
              <a:t>Payments</a:t>
            </a:r>
            <a:r>
              <a:rPr lang="it-IT" dirty="0" smtClean="0"/>
              <a:t>, and the EU Law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Gabriella Gimigliano, </a:t>
            </a:r>
            <a:r>
              <a:rPr lang="it-IT" cap="none" dirty="0" err="1" smtClean="0"/>
              <a:t>Ph.D</a:t>
            </a:r>
            <a:r>
              <a:rPr lang="it-IT" cap="none" dirty="0" smtClean="0"/>
              <a:t>.,</a:t>
            </a:r>
            <a:r>
              <a:rPr lang="it-IT" dirty="0" smtClean="0"/>
              <a:t> </a:t>
            </a:r>
            <a:r>
              <a:rPr lang="it-IT" dirty="0" err="1" smtClean="0"/>
              <a:t>Unisi</a:t>
            </a:r>
            <a:endParaRPr lang="it-IT" dirty="0" smtClean="0"/>
          </a:p>
          <a:p>
            <a:r>
              <a:rPr lang="it-IT" cap="none" dirty="0" err="1" smtClean="0"/>
              <a:t>Research</a:t>
            </a:r>
            <a:r>
              <a:rPr lang="it-IT" cap="none" dirty="0" smtClean="0"/>
              <a:t> in Business Law and Jean </a:t>
            </a:r>
            <a:r>
              <a:rPr lang="it-IT" cap="none" dirty="0" err="1" smtClean="0"/>
              <a:t>Monnet</a:t>
            </a:r>
            <a:r>
              <a:rPr lang="it-IT" cap="none" dirty="0" smtClean="0"/>
              <a:t> Chair in EU Money Law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0654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Money and </a:t>
            </a:r>
            <a:r>
              <a:rPr lang="it-IT" dirty="0" err="1"/>
              <a:t>Monetary</a:t>
            </a:r>
            <a:r>
              <a:rPr lang="it-IT" dirty="0"/>
              <a:t> </a:t>
            </a:r>
            <a:r>
              <a:rPr lang="it-IT" dirty="0" err="1"/>
              <a:t>Obligations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i="1" dirty="0" err="1"/>
              <a:t>Article</a:t>
            </a:r>
            <a:r>
              <a:rPr lang="it-IT" sz="2400" i="1" dirty="0"/>
              <a:t> </a:t>
            </a:r>
            <a:r>
              <a:rPr lang="it-IT" sz="2400" i="1" dirty="0" smtClean="0"/>
              <a:t>49, PSD</a:t>
            </a:r>
            <a:endParaRPr lang="it-IT" sz="2400" i="1" dirty="0"/>
          </a:p>
          <a:p>
            <a:pPr marL="0" indent="0" algn="just">
              <a:buNone/>
            </a:pPr>
            <a:r>
              <a:rPr lang="it-IT" sz="2400" b="1" dirty="0" err="1"/>
              <a:t>Currency</a:t>
            </a:r>
            <a:r>
              <a:rPr lang="it-IT" sz="2400" b="1" dirty="0"/>
              <a:t> and </a:t>
            </a:r>
            <a:r>
              <a:rPr lang="it-IT" sz="2400" b="1" dirty="0" err="1"/>
              <a:t>currency</a:t>
            </a:r>
            <a:r>
              <a:rPr lang="it-IT" sz="2400" b="1" dirty="0"/>
              <a:t> </a:t>
            </a:r>
            <a:r>
              <a:rPr lang="it-IT" sz="2400" b="1" dirty="0" err="1"/>
              <a:t>conversion</a:t>
            </a:r>
            <a:endParaRPr lang="it-IT" sz="2400" b="1" dirty="0"/>
          </a:p>
          <a:p>
            <a:pPr marL="0" indent="0" algn="just">
              <a:buNone/>
            </a:pPr>
            <a:r>
              <a:rPr lang="en-US" sz="2400" dirty="0"/>
              <a:t>1. Payments shall be made in the currency agreed between </a:t>
            </a:r>
            <a:r>
              <a:rPr lang="en-US" sz="2400" dirty="0" smtClean="0"/>
              <a:t>the </a:t>
            </a:r>
            <a:r>
              <a:rPr lang="it-IT" sz="2400" dirty="0" smtClean="0"/>
              <a:t>parties</a:t>
            </a:r>
            <a:r>
              <a:rPr lang="it-IT" sz="2400" dirty="0"/>
              <a:t>.</a:t>
            </a: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67894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Money and </a:t>
            </a:r>
            <a:r>
              <a:rPr lang="it-IT" dirty="0" err="1" smtClean="0"/>
              <a:t>Monetary</a:t>
            </a:r>
            <a:r>
              <a:rPr lang="it-IT" dirty="0" smtClean="0"/>
              <a:t> </a:t>
            </a:r>
            <a:r>
              <a:rPr lang="it-IT" dirty="0" err="1" smtClean="0"/>
              <a:t>Obligations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289168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2071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Anatomy</a:t>
            </a:r>
            <a:r>
              <a:rPr lang="it-IT" dirty="0" smtClean="0"/>
              <a:t> of 2011 </a:t>
            </a:r>
            <a:r>
              <a:rPr lang="it-IT" dirty="0" err="1" smtClean="0"/>
              <a:t>directive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321367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998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 smtClean="0"/>
              <a:t>Judgement</a:t>
            </a:r>
            <a:r>
              <a:rPr lang="it-IT" b="1" dirty="0" smtClean="0"/>
              <a:t> </a:t>
            </a:r>
            <a:r>
              <a:rPr lang="it-IT" b="1" dirty="0" err="1" smtClean="0"/>
              <a:t>Structure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829121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65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/>
              <a:t>Judgement</a:t>
            </a:r>
            <a:r>
              <a:rPr lang="it-IT" b="1" dirty="0"/>
              <a:t> of the Court of </a:t>
            </a:r>
            <a:r>
              <a:rPr lang="it-IT" b="1" dirty="0" err="1" smtClean="0"/>
              <a:t>Justice</a:t>
            </a:r>
            <a:r>
              <a:rPr lang="it-IT" b="1" dirty="0" smtClean="0"/>
              <a:t>: </a:t>
            </a:r>
            <a:r>
              <a:rPr lang="it-IT" b="1" dirty="0" err="1" smtClean="0"/>
              <a:t>strcutre</a:t>
            </a:r>
            <a:r>
              <a:rPr lang="it-IT" b="1" dirty="0" smtClean="0"/>
              <a:t> </a:t>
            </a:r>
            <a:r>
              <a:rPr lang="it-IT" b="1" dirty="0" err="1" smtClean="0"/>
              <a:t>analysis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36335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952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err="1"/>
              <a:t>Payment</a:t>
            </a:r>
            <a:r>
              <a:rPr lang="it-IT" b="1" dirty="0"/>
              <a:t> = Transfer of Funds </a:t>
            </a:r>
            <a:br>
              <a:rPr lang="it-IT" b="1" dirty="0"/>
            </a:br>
            <a:r>
              <a:rPr lang="it-IT" b="1" dirty="0"/>
              <a:t>(to </a:t>
            </a:r>
            <a:r>
              <a:rPr lang="it-IT" b="1" dirty="0" err="1"/>
              <a:t>fulfil</a:t>
            </a:r>
            <a:r>
              <a:rPr lang="it-IT" b="1" dirty="0"/>
              <a:t> </a:t>
            </a:r>
            <a:r>
              <a:rPr lang="it-IT" b="1" dirty="0" err="1"/>
              <a:t>monetary</a:t>
            </a:r>
            <a:r>
              <a:rPr lang="it-IT" b="1" dirty="0"/>
              <a:t> </a:t>
            </a:r>
            <a:r>
              <a:rPr lang="it-IT" b="1" dirty="0" err="1"/>
              <a:t>obligations</a:t>
            </a:r>
            <a:r>
              <a:rPr lang="it-IT" b="1" dirty="0"/>
              <a:t>)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01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concept</a:t>
            </a:r>
            <a:r>
              <a:rPr lang="it-IT" dirty="0" smtClean="0"/>
              <a:t> of </a:t>
            </a:r>
            <a:r>
              <a:rPr lang="it-IT" dirty="0" err="1" smtClean="0"/>
              <a:t>money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Economists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err="1" smtClean="0"/>
              <a:t>Functional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: </a:t>
            </a:r>
            <a:r>
              <a:rPr lang="it-IT" dirty="0" err="1" smtClean="0"/>
              <a:t>money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serves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means</a:t>
            </a:r>
            <a:r>
              <a:rPr lang="it-IT" dirty="0" smtClean="0"/>
              <a:t> of </a:t>
            </a:r>
            <a:r>
              <a:rPr lang="it-IT" dirty="0" err="1" smtClean="0"/>
              <a:t>exchange</a:t>
            </a:r>
            <a:r>
              <a:rPr lang="it-IT" dirty="0" smtClean="0"/>
              <a:t> and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accepted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means</a:t>
            </a:r>
            <a:r>
              <a:rPr lang="it-IT" dirty="0" smtClean="0"/>
              <a:t> of </a:t>
            </a:r>
            <a:r>
              <a:rPr lang="it-IT" dirty="0" err="1" smtClean="0"/>
              <a:t>exchange</a:t>
            </a:r>
            <a:endParaRPr lang="it-IT" dirty="0"/>
          </a:p>
          <a:p>
            <a:pPr algn="just"/>
            <a:r>
              <a:rPr lang="it-IT" dirty="0" smtClean="0"/>
              <a:t> «</a:t>
            </a:r>
            <a:r>
              <a:rPr lang="it-IT" dirty="0" err="1" smtClean="0"/>
              <a:t>Any</a:t>
            </a:r>
            <a:r>
              <a:rPr lang="it-IT" dirty="0" smtClean="0"/>
              <a:t> medium </a:t>
            </a:r>
            <a:r>
              <a:rPr lang="it-IT" dirty="0" err="1" smtClean="0"/>
              <a:t>which</a:t>
            </a:r>
            <a:r>
              <a:rPr lang="it-IT" dirty="0" smtClean="0"/>
              <a:t>, in </a:t>
            </a:r>
            <a:r>
              <a:rPr lang="it-IT" dirty="0" err="1" smtClean="0"/>
              <a:t>practice</a:t>
            </a:r>
            <a:r>
              <a:rPr lang="it-IT" dirty="0" smtClean="0"/>
              <a:t>, </a:t>
            </a:r>
            <a:r>
              <a:rPr lang="it-IT" dirty="0" err="1" smtClean="0"/>
              <a:t>fulfils</a:t>
            </a:r>
            <a:r>
              <a:rPr lang="it-IT" dirty="0" smtClean="0"/>
              <a:t> the </a:t>
            </a:r>
            <a:r>
              <a:rPr lang="it-IT" dirty="0" err="1" smtClean="0"/>
              <a:t>function</a:t>
            </a:r>
            <a:r>
              <a:rPr lang="it-IT" dirty="0" smtClean="0"/>
              <a:t> of </a:t>
            </a:r>
            <a:r>
              <a:rPr lang="it-IT" dirty="0" err="1" smtClean="0"/>
              <a:t>money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everyone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accept</a:t>
            </a:r>
            <a:r>
              <a:rPr lang="it-IT" dirty="0" smtClean="0"/>
              <a:t> in </a:t>
            </a:r>
            <a:r>
              <a:rPr lang="it-IT" dirty="0" err="1" smtClean="0"/>
              <a:t>payment</a:t>
            </a:r>
            <a:r>
              <a:rPr lang="it-IT" dirty="0" smtClean="0"/>
              <a:t> of a </a:t>
            </a:r>
            <a:r>
              <a:rPr lang="it-IT" dirty="0" err="1" smtClean="0"/>
              <a:t>debt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money</a:t>
            </a:r>
            <a:r>
              <a:rPr lang="it-IT" dirty="0" smtClean="0"/>
              <a:t> in the </a:t>
            </a:r>
            <a:r>
              <a:rPr lang="it-IT" dirty="0" err="1" smtClean="0"/>
              <a:t>ordinary</a:t>
            </a:r>
            <a:r>
              <a:rPr lang="it-IT" dirty="0" smtClean="0"/>
              <a:t> </a:t>
            </a:r>
            <a:r>
              <a:rPr lang="it-IT" dirty="0" err="1" smtClean="0"/>
              <a:t>sense</a:t>
            </a:r>
            <a:r>
              <a:rPr lang="it-IT" dirty="0" smtClean="0"/>
              <a:t> of the </a:t>
            </a:r>
            <a:r>
              <a:rPr lang="it-IT" dirty="0" err="1" smtClean="0"/>
              <a:t>words</a:t>
            </a:r>
            <a:r>
              <a:rPr lang="it-IT" dirty="0" smtClean="0"/>
              <a:t>, </a:t>
            </a:r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dirty="0" err="1" smtClean="0"/>
              <a:t>though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be </a:t>
            </a:r>
            <a:r>
              <a:rPr lang="it-IT" dirty="0" err="1" smtClean="0"/>
              <a:t>legal</a:t>
            </a:r>
            <a:r>
              <a:rPr lang="it-IT" dirty="0" smtClean="0"/>
              <a:t> tender» (Supreme Court of Canada)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err="1" smtClean="0"/>
              <a:t>Lawyers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err="1" smtClean="0"/>
              <a:t>Formal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: </a:t>
            </a:r>
            <a:r>
              <a:rPr lang="it-IT" dirty="0" err="1" smtClean="0"/>
              <a:t>money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means</a:t>
            </a:r>
            <a:r>
              <a:rPr lang="it-IT" dirty="0" smtClean="0"/>
              <a:t> of performance of </a:t>
            </a:r>
            <a:r>
              <a:rPr lang="it-IT" dirty="0" err="1" smtClean="0"/>
              <a:t>obligations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legal</a:t>
            </a:r>
            <a:r>
              <a:rPr lang="it-IT" dirty="0" smtClean="0"/>
              <a:t> force</a:t>
            </a:r>
          </a:p>
          <a:p>
            <a:r>
              <a:rPr lang="it-IT" dirty="0" smtClean="0"/>
              <a:t>Money </a:t>
            </a:r>
            <a:r>
              <a:rPr lang="it-IT" dirty="0" err="1" smtClean="0"/>
              <a:t>is</a:t>
            </a:r>
            <a:r>
              <a:rPr lang="it-IT" dirty="0" smtClean="0"/>
              <a:t> «a medium of </a:t>
            </a:r>
            <a:r>
              <a:rPr lang="it-IT" dirty="0" err="1" smtClean="0"/>
              <a:t>exchange</a:t>
            </a:r>
            <a:r>
              <a:rPr lang="it-IT" dirty="0" smtClean="0"/>
              <a:t> </a:t>
            </a:r>
            <a:r>
              <a:rPr lang="it-IT" dirty="0" err="1" smtClean="0"/>
              <a:t>authorised</a:t>
            </a:r>
            <a:r>
              <a:rPr lang="it-IT" dirty="0" smtClean="0"/>
              <a:t> or </a:t>
            </a:r>
            <a:r>
              <a:rPr lang="it-IT" dirty="0" err="1" smtClean="0"/>
              <a:t>adopted</a:t>
            </a:r>
            <a:r>
              <a:rPr lang="it-IT" dirty="0" smtClean="0"/>
              <a:t> by a </a:t>
            </a:r>
            <a:r>
              <a:rPr lang="it-IT" dirty="0" err="1" smtClean="0"/>
              <a:t>domestic</a:t>
            </a:r>
            <a:r>
              <a:rPr lang="it-IT" dirty="0" smtClean="0"/>
              <a:t> or </a:t>
            </a:r>
            <a:r>
              <a:rPr lang="it-IT" dirty="0" err="1" smtClean="0"/>
              <a:t>foreign</a:t>
            </a:r>
            <a:r>
              <a:rPr lang="it-IT" dirty="0" smtClean="0"/>
              <a:t> </a:t>
            </a:r>
            <a:r>
              <a:rPr lang="it-IT" dirty="0" err="1" smtClean="0"/>
              <a:t>government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part of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currency</a:t>
            </a:r>
            <a:r>
              <a:rPr lang="it-IT" dirty="0" smtClean="0"/>
              <a:t>» (</a:t>
            </a:r>
            <a:r>
              <a:rPr lang="it-IT" dirty="0" err="1" smtClean="0"/>
              <a:t>Uniform</a:t>
            </a:r>
            <a:r>
              <a:rPr lang="it-IT" dirty="0" smtClean="0"/>
              <a:t> </a:t>
            </a:r>
            <a:r>
              <a:rPr lang="it-IT" dirty="0" err="1" smtClean="0"/>
              <a:t>Commecial</a:t>
            </a:r>
            <a:r>
              <a:rPr lang="it-IT" dirty="0" smtClean="0"/>
              <a:t> code of U.S.A.)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430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Legal </a:t>
            </a:r>
            <a:r>
              <a:rPr lang="it-IT" dirty="0" err="1"/>
              <a:t>T</a:t>
            </a:r>
            <a:r>
              <a:rPr lang="it-IT" dirty="0" err="1" smtClean="0"/>
              <a:t>heories</a:t>
            </a:r>
            <a:r>
              <a:rPr lang="it-IT" dirty="0" smtClean="0"/>
              <a:t> of </a:t>
            </a:r>
            <a:r>
              <a:rPr lang="it-IT" dirty="0"/>
              <a:t>M</a:t>
            </a:r>
            <a:r>
              <a:rPr lang="it-IT" dirty="0" smtClean="0"/>
              <a:t>oney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8327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E-commerce and </a:t>
            </a:r>
            <a:br>
              <a:rPr lang="it-IT" b="1" dirty="0" smtClean="0"/>
            </a:br>
            <a:r>
              <a:rPr lang="it-IT" b="1" dirty="0" err="1" smtClean="0"/>
              <a:t>electronic</a:t>
            </a:r>
            <a:r>
              <a:rPr lang="it-IT" b="1" dirty="0" smtClean="0"/>
              <a:t> transfer of funds</a:t>
            </a:r>
            <a:endParaRPr lang="it-IT" b="1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/>
          </p:nvPr>
        </p:nvGraphicFramePr>
        <p:xfrm>
          <a:off x="1390073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49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EU Money Law</a:t>
            </a:r>
            <a:r>
              <a:rPr lang="it-IT" dirty="0"/>
              <a:t> =</a:t>
            </a:r>
            <a:br>
              <a:rPr lang="it-IT" dirty="0"/>
            </a:br>
            <a:r>
              <a:rPr lang="it-IT" dirty="0"/>
              <a:t>L</a:t>
            </a:r>
            <a:r>
              <a:rPr lang="it-IT" dirty="0" smtClean="0"/>
              <a:t>egal </a:t>
            </a:r>
            <a:r>
              <a:rPr lang="it-IT" dirty="0"/>
              <a:t>F</a:t>
            </a:r>
            <a:r>
              <a:rPr lang="it-IT" dirty="0" smtClean="0"/>
              <a:t>ramework </a:t>
            </a:r>
            <a:r>
              <a:rPr lang="it-IT" dirty="0"/>
              <a:t>for </a:t>
            </a:r>
            <a:r>
              <a:rPr lang="it-IT" dirty="0" err="1"/>
              <a:t>P</a:t>
            </a:r>
            <a:r>
              <a:rPr lang="it-IT" dirty="0" err="1" smtClean="0"/>
              <a:t>ayment</a:t>
            </a:r>
            <a:r>
              <a:rPr lang="it-IT" dirty="0" smtClean="0"/>
              <a:t> Services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60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EU Money Law and </a:t>
            </a:r>
            <a:r>
              <a:rPr lang="it-IT" b="1" dirty="0" err="1" smtClean="0"/>
              <a:t>Secondary</a:t>
            </a:r>
            <a:r>
              <a:rPr lang="it-IT" b="1" dirty="0" smtClean="0"/>
              <a:t> </a:t>
            </a:r>
            <a:r>
              <a:rPr lang="it-IT" b="1" dirty="0" err="1" smtClean="0"/>
              <a:t>Rules</a:t>
            </a:r>
            <a:r>
              <a:rPr lang="it-IT" b="1" dirty="0" smtClean="0"/>
              <a:t>:</a:t>
            </a:r>
            <a:br>
              <a:rPr lang="it-IT" b="1" dirty="0" smtClean="0"/>
            </a:br>
            <a:r>
              <a:rPr lang="it-IT" b="1" dirty="0" smtClean="0"/>
              <a:t>Soft </a:t>
            </a:r>
            <a:r>
              <a:rPr lang="it-IT" b="1" dirty="0" err="1" smtClean="0"/>
              <a:t>Laws</a:t>
            </a:r>
            <a:endParaRPr lang="it-IT" b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371600" y="2122318"/>
            <a:ext cx="10469418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87/598</a:t>
            </a:r>
            <a:r>
              <a:rPr lang="it-IT" alt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CEE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it-IT" alt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it-IT" altLang="it-IT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cc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88/590 CEE;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 (1990) 447, del 26 September</a:t>
            </a:r>
            <a:r>
              <a:rPr kumimoji="0" lang="en-US" altLang="it-IT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1990, “Making payments in the Internal Market”;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97/489 CEE;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 (2000) 366: “Retail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payments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market”;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 (2001) 66: “E-commerce and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financial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services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”;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 (2003) 718;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2011/442/UE;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 (2011) 941</a:t>
            </a:r>
            <a:r>
              <a:rPr lang="en-US" altLang="it-IT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“Green paper: Towards an integrated European market for card, Internet and mobile payments”;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SWD (2015) 58, Commission Staff Working Document on the movement of capital and the freedom of payments;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 (2015) 192, 6.5.2015: “A digital single market strategy for Europe”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984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EU Money Law and </a:t>
            </a:r>
            <a:r>
              <a:rPr lang="it-IT" b="1" dirty="0" err="1"/>
              <a:t>Secondary</a:t>
            </a:r>
            <a:r>
              <a:rPr lang="it-IT" b="1" dirty="0"/>
              <a:t> </a:t>
            </a:r>
            <a:r>
              <a:rPr lang="it-IT" b="1" dirty="0" err="1"/>
              <a:t>Rules</a:t>
            </a:r>
            <a:r>
              <a:rPr lang="it-IT" b="1" dirty="0"/>
              <a:t>:</a:t>
            </a:r>
            <a:br>
              <a:rPr lang="it-IT" b="1" dirty="0"/>
            </a:br>
            <a:r>
              <a:rPr lang="it-IT" b="1" dirty="0" err="1" smtClean="0"/>
              <a:t>Binding</a:t>
            </a:r>
            <a:r>
              <a:rPr lang="it-IT" b="1" dirty="0" smtClean="0"/>
              <a:t> </a:t>
            </a:r>
            <a:r>
              <a:rPr lang="it-IT" b="1" dirty="0" err="1" smtClean="0"/>
              <a:t>Rules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90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Technical </a:t>
            </a:r>
            <a:r>
              <a:rPr lang="it-IT" dirty="0" err="1" smtClean="0"/>
              <a:t>Standards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4700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1020</TotalTime>
  <Words>533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Sala riunioni ione</vt:lpstr>
      <vt:lpstr>Money, Payments, and the EU Law</vt:lpstr>
      <vt:lpstr>Payment = Transfer of Funds  (to fulfil monetary obligations)</vt:lpstr>
      <vt:lpstr>The concept of money</vt:lpstr>
      <vt:lpstr>Legal Theories of Money</vt:lpstr>
      <vt:lpstr>E-commerce and  electronic transfer of funds</vt:lpstr>
      <vt:lpstr>EU Money Law = Legal Framework for Payment Services</vt:lpstr>
      <vt:lpstr>EU Money Law and Secondary Rules: Soft Laws</vt:lpstr>
      <vt:lpstr>EU Money Law and Secondary Rules: Binding Rules</vt:lpstr>
      <vt:lpstr>Technical Standards</vt:lpstr>
      <vt:lpstr>Money and Monetary Obligations</vt:lpstr>
      <vt:lpstr>Money and Monetary Obligations</vt:lpstr>
      <vt:lpstr>Anatomy of 2011 directive</vt:lpstr>
      <vt:lpstr>Judgement Structure</vt:lpstr>
      <vt:lpstr>Judgement of the Court of Justice: strcutre analysis</vt:lpstr>
    </vt:vector>
  </TitlesOfParts>
  <Company>Università di Siena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Business, E-Commerce and the EU Law</dc:title>
  <dc:creator>Gabriella Gimigliano</dc:creator>
  <cp:lastModifiedBy>Gabriella Gimigliano</cp:lastModifiedBy>
  <cp:revision>96</cp:revision>
  <dcterms:created xsi:type="dcterms:W3CDTF">2018-10-16T06:02:36Z</dcterms:created>
  <dcterms:modified xsi:type="dcterms:W3CDTF">2018-12-05T10:54:33Z</dcterms:modified>
</cp:coreProperties>
</file>